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Lst>
  <p:notesMasterIdLst>
    <p:notesMasterId r:id="rId32"/>
  </p:notesMasterIdLst>
  <p:sldIdLst>
    <p:sldId id="256" r:id="rId13"/>
    <p:sldId id="257" r:id="rId14"/>
    <p:sldId id="258" r:id="rId15"/>
    <p:sldId id="268" r:id="rId16"/>
    <p:sldId id="265" r:id="rId17"/>
    <p:sldId id="267" r:id="rId18"/>
    <p:sldId id="295" r:id="rId19"/>
    <p:sldId id="296" r:id="rId20"/>
    <p:sldId id="305" r:id="rId21"/>
    <p:sldId id="297" r:id="rId22"/>
    <p:sldId id="298" r:id="rId23"/>
    <p:sldId id="301" r:id="rId24"/>
    <p:sldId id="302" r:id="rId25"/>
    <p:sldId id="303" r:id="rId26"/>
    <p:sldId id="263" r:id="rId27"/>
    <p:sldId id="304" r:id="rId28"/>
    <p:sldId id="282" r:id="rId29"/>
    <p:sldId id="264" r:id="rId30"/>
    <p:sldId id="306" r:id="rId31"/>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B43"/>
    <a:srgbClr val="DE4477"/>
    <a:srgbClr val="513087"/>
    <a:srgbClr val="961A43"/>
    <a:srgbClr val="442872"/>
    <a:srgbClr val="140C22"/>
    <a:srgbClr val="2BA8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660"/>
  </p:normalViewPr>
  <p:slideViewPr>
    <p:cSldViewPr snapToGrid="0">
      <p:cViewPr varScale="1">
        <p:scale>
          <a:sx n="81" d="100"/>
          <a:sy n="81" d="100"/>
        </p:scale>
        <p:origin x="90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theme" Target="theme/theme1.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a:defRPr/>
            </a:pPr>
            <a:fld id="{562C5B1C-1ADE-445A-8161-1B6C093A2C29}" type="datetimeFigureOut">
              <a:rPr lang="zh-CN" altLang="en-US"/>
              <a:pPr>
                <a:defRPr/>
              </a:pPr>
              <a:t>2019/12/29</a:t>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a:defRPr/>
            </a:pPr>
            <a:fld id="{6CFE3FF8-11E2-4583-B2F8-69A064B9DDE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5534468C-12ED-4F0F-92C4-E6C904EE9AAE}"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5719818-F0F7-4A95-A58A-B2195AA81FBA}"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B428590-BDB2-4176-A5A6-235281FFC846}"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217201B-742B-4427-92B2-087C489A1523}" type="slidenum">
              <a:rPr lang="zh-CN" altLang="en-US"/>
              <a:pPr>
                <a:defRPr/>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D4101FCF-B179-4D71-A50D-61DBB884312A}"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827A19B3-E246-494C-B9A2-8A248D8DD22E}" type="slidenum">
              <a:rPr lang="zh-CN" altLang="en-US"/>
              <a:pPr>
                <a:defRPr/>
              </a:pPr>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FBB8FD90-590C-4946-BD97-908E3D8C7BDF}"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757EC88D-2E07-40FB-BD93-9301B202FB3B}" type="slidenum">
              <a:rPr lang="zh-CN" altLang="en-US"/>
              <a:pPr>
                <a:defRPr/>
              </a:pPr>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847A4A1A-9C2A-4873-B044-4C92C3BE0C82}"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1D1BFC5E-3B2C-4F27-B7A6-5912FD387E6A}" type="slidenum">
              <a:rPr lang="zh-CN" altLang="en-US"/>
              <a:pPr>
                <a:defRPr/>
              </a:pPr>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2D26A389-A1C2-4131-B5A4-3D9457F5E11F}" type="datetimeFigureOut">
              <a:rPr lang="zh-CN" altLang="en-US"/>
              <a:pPr>
                <a:defRPr/>
              </a:pPr>
              <a:t>2019/12/29</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99F89FD-1B3A-40E5-BFF3-B9BDA2D321C5}" type="slidenum">
              <a:rPr lang="zh-CN" altLang="en-US"/>
              <a:pPr>
                <a:defRPr/>
              </a:pPr>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5EC06281-7E01-4188-9114-C4E4C524FBFA}" type="datetimeFigureOut">
              <a:rPr lang="zh-CN" altLang="en-US"/>
              <a:pPr>
                <a:defRPr/>
              </a:pPr>
              <a:t>2019/12/29</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469A8A-1BDF-48D2-9E37-D60D1ECDC6CC}" type="slidenum">
              <a:rPr lang="zh-CN" altLang="en-US"/>
              <a:pPr>
                <a:defRPr/>
              </a:pPr>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6BDC2856-6925-4E4D-A914-9951853066FD}" type="datetimeFigureOut">
              <a:rPr lang="zh-CN" altLang="en-US"/>
              <a:pPr>
                <a:defRPr/>
              </a:pPr>
              <a:t>2019/12/29</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34921396-0A5D-4DA1-A4AA-7A37C9D84D2C}" type="slidenum">
              <a:rPr lang="zh-CN" altLang="en-US"/>
              <a:pPr>
                <a:defRPr/>
              </a:pPr>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8986F7C9-6342-45E0-B65E-E741779E0A34}" type="datetimeFigureOut">
              <a:rPr lang="zh-CN" altLang="en-US"/>
              <a:pPr>
                <a:defRPr/>
              </a:pPr>
              <a:t>2019/12/29</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2C5F9865-0AB1-468F-9160-0325F5FB0015}" type="slidenum">
              <a:rPr lang="zh-CN" altLang="en-US"/>
              <a:pPr>
                <a:defRPr/>
              </a:pPr>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0FED6AC-635C-46BA-BA3D-A8C3E141030C}" type="datetimeFigureOut">
              <a:rPr lang="zh-CN" altLang="en-US"/>
              <a:pPr>
                <a:defRPr/>
              </a:pPr>
              <a:t>2019/12/29</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00309643-0B6C-4634-A893-165527AA1133}" type="slidenum">
              <a:rPr lang="zh-CN" altLang="en-US"/>
              <a:pPr>
                <a:defRPr/>
              </a:pPr>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BA8E234F-444D-45BC-A503-CA984E18A0AC}" type="datetimeFigureOut">
              <a:rPr lang="zh-CN" altLang="en-US"/>
              <a:pPr>
                <a:defRPr/>
              </a:pPr>
              <a:t>2019/12/29</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F9501556-89E6-4D6D-85DD-BA595110FA2C}" type="slidenum">
              <a:rPr lang="zh-CN" altLang="en-US"/>
              <a:pPr>
                <a:defRPr/>
              </a:pPr>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39C2068C-4F7B-4FCD-9F9F-BF5F51BFA1D9}"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381BCD1-045A-4B48-B8BF-54273398E70E}"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C21D0ECF-D28F-482F-B7EA-9E708B826803}"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38B54B0-E2C6-4C30-8A9A-A6671CC48358}" type="slidenum">
              <a:rPr lang="zh-CN" altLang="en-US"/>
              <a:pPr>
                <a:defRPr/>
              </a:pPr>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B9CCC1DD-F4F6-4D2D-8BAF-2D41E84891DA}"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3D65D4-28FF-4D63-9CDD-B72FD52D8A5B}" type="slidenum">
              <a:rPr lang="zh-CN" altLang="en-US"/>
              <a:pPr>
                <a:defRPr/>
              </a:pPr>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8DFF3427-AAC1-4F3D-938A-29884F616B9D}"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1FF3E4-6DEA-43D5-88DE-AE86A334CF20}" type="slidenum">
              <a:rPr lang="zh-CN" altLang="en-US"/>
              <a:pPr>
                <a:defRPr/>
              </a:pPr>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1ADB9467-D9D9-4B7E-923C-0D3B718EA8DF}"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BB708C0-2058-43B1-B56C-D27E5ADEB848}" type="slidenum">
              <a:rPr lang="zh-CN" altLang="en-US"/>
              <a:pPr>
                <a:defRPr/>
              </a:pPr>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EA81BA30-A700-4B0F-BE9A-3D0A5DF01BBC}"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45C878B-4A02-4AE1-AADA-D5101A52C13D}" type="slidenum">
              <a:rPr lang="zh-CN" altLang="en-US"/>
              <a:pPr>
                <a:defRPr/>
              </a:pPr>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462B26FE-6CBA-4B4E-8CF6-2AC20B8FD3EF}"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DA2E46E-E6E7-4EE5-B29E-7A70C19CF257}" type="slidenum">
              <a:rPr lang="zh-CN" altLang="en-US"/>
              <a:pPr>
                <a:defRPr/>
              </a:pPr>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418F60CB-C40C-4345-B722-0EACFE6EF20F}" type="datetimeFigureOut">
              <a:rPr lang="zh-CN" altLang="en-US"/>
              <a:pPr>
                <a:defRPr/>
              </a:pPr>
              <a:t>2019/12/29</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EFE8115E-CCC1-4348-B820-86B6DF07ADC8}" type="slidenum">
              <a:rPr lang="zh-CN" altLang="en-US"/>
              <a:pPr>
                <a:defRPr/>
              </a:pPr>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E3B15F0D-A157-45F1-9713-5CE30C46CD2C}" type="datetimeFigureOut">
              <a:rPr lang="zh-CN" altLang="en-US"/>
              <a:pPr>
                <a:defRPr/>
              </a:pPr>
              <a:t>2019/12/29</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F2EC405-6FE9-4653-8330-EC091FDE3F4B}" type="slidenum">
              <a:rPr lang="zh-CN" altLang="en-US"/>
              <a:pPr>
                <a:defRPr/>
              </a:pPr>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C78F0D96-79E0-4769-BCD3-C5215365A091}" type="datetimeFigureOut">
              <a:rPr lang="zh-CN" altLang="en-US"/>
              <a:pPr>
                <a:defRPr/>
              </a:pPr>
              <a:t>2019/12/29</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A839D243-9885-4001-9269-5B1A009DB250}" type="slidenum">
              <a:rPr lang="zh-CN" altLang="en-US"/>
              <a:pPr>
                <a:defRPr/>
              </a:pPr>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C563149-2912-48FE-9082-499577D12BAF}"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C5484EB-8AFC-4F11-AD63-1CB637683531}" type="slidenum">
              <a:rPr lang="zh-CN" altLang="en-US"/>
              <a:pPr>
                <a:defRPr/>
              </a:pPr>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93DA41E-B604-40CC-9C88-6C1CF0A3B73E}"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0F9D4B4C-4699-483E-A301-BD46379A657B}"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9A901188-0D5F-4D78-9797-09E9099C5E50}"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2824C2B-191B-4A69-BA43-5E89901C5A12}" type="slidenum">
              <a:rPr lang="zh-CN" altLang="en-US"/>
              <a:pPr>
                <a:defRPr/>
              </a:pPr>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2269B6DD-4E1D-4211-947F-6E66A1B0EC45}"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CA0B2BF-6D48-471D-A03F-F7124FC42846}" type="slidenum">
              <a:rPr lang="zh-CN" altLang="en-US"/>
              <a:pPr>
                <a:defRPr/>
              </a:pPr>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AC3CC0B-964B-442F-B5B5-93B1608EB5D3}"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E00DAAF-C872-4356-9CCA-BC26FCFCEB41}" type="slidenum">
              <a:rPr lang="zh-CN" altLang="en-US"/>
              <a:pPr>
                <a:defRPr/>
              </a:pPr>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83A4F753-6180-4E27-83F9-C26E4BF08319}"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7829639-BC9B-41FB-A17E-B3AD00CAA013}" type="slidenum">
              <a:rPr lang="zh-CN" altLang="en-US"/>
              <a:pPr>
                <a:defRPr/>
              </a:pPr>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54C6E6C-240B-4579-B5CC-5861283969CD}"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4CB5CB77-D20B-4CFD-8155-0AF19BEE9146}" type="slidenum">
              <a:rPr lang="zh-CN" altLang="en-US"/>
              <a:pPr>
                <a:defRPr/>
              </a:pPr>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87C5FDFB-6873-4C51-B846-6FEC3A3028B4}"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2FD167-CA39-4A68-B06E-EF04CAC60511}" type="slidenum">
              <a:rPr lang="zh-CN" altLang="en-US"/>
              <a:pPr>
                <a:defRPr/>
              </a:pPr>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D233B50C-3E62-469A-BD31-F75E489CE32E}"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4448218-6138-4ACC-9C39-76B7A428A026}" type="slidenum">
              <a:rPr lang="zh-CN" altLang="en-US"/>
              <a:pPr>
                <a:defRPr/>
              </a:pPr>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33F413D5-966D-4D55-A897-AB9480A7A2E0}" type="datetimeFigureOut">
              <a:rPr lang="zh-CN" altLang="en-US"/>
              <a:pPr>
                <a:defRPr/>
              </a:pPr>
              <a:t>2019/12/29</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7AD7FA8-85D7-44E6-8ABB-BFC99160766D}" type="slidenum">
              <a:rPr lang="zh-CN" altLang="en-US"/>
              <a:pPr>
                <a:defRPr/>
              </a:pPr>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7B4A3BCF-DAC5-49E3-9099-C085B0D21459}" type="datetimeFigureOut">
              <a:rPr lang="zh-CN" altLang="en-US"/>
              <a:pPr>
                <a:defRPr/>
              </a:pPr>
              <a:t>2019/12/29</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96D45CC2-5420-4F1C-82B2-D30B868AC01B}" type="slidenum">
              <a:rPr lang="zh-CN" altLang="en-US"/>
              <a:pPr>
                <a:defRPr/>
              </a:pPr>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F615106-7045-49C2-8180-387837FA8BA7}" type="datetimeFigureOut">
              <a:rPr lang="zh-CN" altLang="en-US"/>
              <a:pPr>
                <a:defRPr/>
              </a:pPr>
              <a:t>2019/12/29</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FE51D5B-621E-49DE-A90A-2A8BC4502C07}" type="slidenum">
              <a:rPr lang="zh-CN" altLang="en-US"/>
              <a:pPr>
                <a:defRPr/>
              </a:pPr>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C3FFF899-C41A-46F7-8794-B3859282BFCF}"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118B119-5A65-4D2A-9302-2298624FD1B6}"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1724B12F-3A70-435A-B24C-8F1B8A46F09A}"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8275D35-3611-4EB6-935D-7EBFCD1DAF8F}" type="slidenum">
              <a:rPr lang="zh-CN" altLang="en-US"/>
              <a:pPr>
                <a:defRPr/>
              </a:pPr>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4CBBA3E-98D9-4E33-8E96-508F48EE6E58}"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1C143A7-929F-416F-9C32-51D653D48792}" type="slidenum">
              <a:rPr lang="zh-CN" altLang="en-US"/>
              <a:pPr>
                <a:defRPr/>
              </a:pPr>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FF3BD0C-84E1-4751-B6C1-8DFD4D9AFE17}"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2F3E8F3-323B-4475-85B1-C4BB13464EBA}" type="slidenum">
              <a:rPr lang="zh-CN" altLang="en-US"/>
              <a:pPr>
                <a:defRPr/>
              </a:pPr>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EE1C9E0-C7DE-4C84-AEB6-FD91DA9B37E5}"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10061DF3-B31F-4C20-B08E-18F0CDECF207}"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C55275EF-6D23-4ED5-B68A-ED83FCAF6569}"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4F42EF-6009-4C18-A612-D92B205C7BF9}"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F8BEF9E-462D-4FC8-ADD5-D31ABBB94C67}"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4DA40F1-895B-4114-84A2-B88CB6EDEBD3}"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4AB7BE84-740E-4A2A-A7CD-E8B4EEF4B522}" type="datetimeFigureOut">
              <a:rPr lang="zh-CN" altLang="en-US"/>
              <a:pPr>
                <a:defRPr/>
              </a:pPr>
              <a:t>2019/12/29</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B029E34-1D68-4F7D-9903-597BC0CA9B5A}"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0D547FE5-B663-44E2-9FFC-018899275C71}" type="datetimeFigureOut">
              <a:rPr lang="zh-CN" altLang="en-US"/>
              <a:pPr>
                <a:defRPr/>
              </a:pPr>
              <a:t>2019/12/29</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C37BF0E-17EB-4D97-8420-3233A268D610}"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1DE937D-FE59-4DEE-92A3-116077E800C9}" type="datetimeFigureOut">
              <a:rPr lang="zh-CN" altLang="en-US"/>
              <a:pPr>
                <a:defRPr/>
              </a:pPr>
              <a:t>2019/12/29</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955EE763-C201-4060-B635-4DF95BD88FE3}"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3D14F5E-0B99-4325-800E-1AE794F8E221}"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6DC8036-94A3-4C4B-97A8-387151FF76DD}"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0A878BC-2910-47C5-8546-A995B2B64F2C}"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76C0E53-7A0F-4FFA-999F-EF148E64E1C0}"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038ECC6-99A4-4F22-A5A3-94880F7AB3FA}"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B051D10-1EB0-4BEC-8D96-58F3C21C0803}" type="slidenum">
              <a:rPr lang="zh-CN" altLang="en-US"/>
              <a:pPr>
                <a:defRPr/>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B030F349-4CCF-4FD1-9E18-0441BDE917EA}"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204C5AB-9E23-46E5-A21A-771605F3A92D}" type="slidenum">
              <a:rPr lang="zh-CN" altLang="en-US"/>
              <a:pPr>
                <a:defRPr/>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32087EF-C7E8-4503-ADA2-755F79153F87}"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455F78-EF3A-41FA-912C-F3D2DCB2A6D5}" type="slidenum">
              <a:rPr lang="zh-CN" altLang="en-US"/>
              <a:pPr>
                <a:defRPr/>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D84E7479-03BB-48D8-B8FD-F2C92A3B662F}"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999A3E6-FDA9-486D-9885-9E9E5EE2718D}" type="slidenum">
              <a:rPr lang="zh-CN" altLang="en-US"/>
              <a:pPr>
                <a:defRPr/>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167ADBD-4925-4653-A9DD-ACCD4B375C75}"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B2B95-8AE5-4870-A28C-9145D9D5FC1D}" type="slidenum">
              <a:rPr lang="zh-CN" altLang="en-US"/>
              <a:pPr>
                <a:defRPr/>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F6F9C70C-1A30-49DB-B902-9780F4387DB2}"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6BED0F5-1036-417D-AA1F-396A0610F25E}" type="slidenum">
              <a:rPr lang="zh-CN" altLang="en-US"/>
              <a:pPr>
                <a:defRPr/>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3D62F4A1-3784-41C7-8E68-33AE053B6769}"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809D71B-DCAB-48B4-90E8-0B0E54F4B284}" type="slidenum">
              <a:rPr lang="zh-CN" altLang="en-US"/>
              <a:pPr>
                <a:defRPr/>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29A10854-3E41-44B8-8235-04FFBC91FCDC}" type="datetimeFigureOut">
              <a:rPr lang="zh-CN" altLang="en-US"/>
              <a:pPr>
                <a:defRPr/>
              </a:pPr>
              <a:t>2019/12/29</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6FCC29BA-A8C3-4DC8-A282-FB5C2DA30AF2}" type="slidenum">
              <a:rPr lang="zh-CN" altLang="en-US"/>
              <a:pPr>
                <a:defRPr/>
              </a:pPr>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40C1D0D7-0FE2-4646-9081-07AE8583848A}" type="datetimeFigureOut">
              <a:rPr lang="zh-CN" altLang="en-US"/>
              <a:pPr>
                <a:defRPr/>
              </a:pPr>
              <a:t>2019/12/29</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C377CA8B-7B7D-4C27-8C7C-F2917602E13A}" type="slidenum">
              <a:rPr lang="zh-CN" altLang="en-US"/>
              <a:pPr>
                <a:defRPr/>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87F0E9B8-88F0-4E73-9491-7E4349725C93}" type="datetimeFigureOut">
              <a:rPr lang="zh-CN" altLang="en-US"/>
              <a:pPr>
                <a:defRPr/>
              </a:pPr>
              <a:t>2019/12/29</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EB009DF2-310B-4785-9B64-2745C9D5BFB1}"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59038D74-754E-41FD-8B0A-E5BC32252EF5}"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997DDA3-C33D-4F83-B653-4F0545068170}" type="slidenum">
              <a:rPr lang="zh-CN" altLang="en-US"/>
              <a:pPr>
                <a:defRPr/>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8CDDC09-CF61-44E0-A8C2-138652DE1E5D}"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1140AC4-BC30-445B-AA49-00B609BB38D9}" type="slidenum">
              <a:rPr lang="zh-CN" altLang="en-US"/>
              <a:pPr>
                <a:defRPr/>
              </a:pPr>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29F56AA-C420-4F09-A3B7-1825F84AD17A}"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3CDAE4C-A36C-4E2C-8C18-7263ADB832A2}" type="slidenum">
              <a:rPr lang="zh-CN" altLang="en-US"/>
              <a:pPr>
                <a:defRPr/>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B8F38AFC-F0A1-419A-BCC6-AE9E26553BB0}"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13718D7-787B-44BC-830D-2D4293ED6B5F}" type="slidenum">
              <a:rPr lang="zh-CN" altLang="en-US"/>
              <a:pPr>
                <a:defRPr/>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AD93F3C-9F6F-419E-895E-CC0305C381EA}"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E89468F-7C76-4FEA-9448-F353FF42EE91}" type="slidenum">
              <a:rPr lang="zh-CN" altLang="en-US"/>
              <a:pPr>
                <a:defRPr/>
              </a:pPr>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A62C7B1A-63B0-41EB-B940-9860531C4469}"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59A6AE7-38BA-4E3D-8CF8-95B7AA070AB6}" type="slidenum">
              <a:rPr lang="zh-CN" altLang="en-US"/>
              <a:pPr>
                <a:defRPr/>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DAA830C1-93B9-45C4-950C-DAD71590947B}"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3129D89-A0BF-4524-B563-E1459F3F5807}" type="slidenum">
              <a:rPr lang="zh-CN" altLang="en-US"/>
              <a:pPr>
                <a:defRPr/>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4BFD8DA3-598A-4365-A419-14E1E8C55670}"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6BE5B1-7971-4643-B4F5-3275799B87F0}" type="slidenum">
              <a:rPr lang="zh-CN" altLang="en-US"/>
              <a:pPr>
                <a:defRPr/>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EEE9B3D2-30D0-46EA-85F3-1F4725CDEC4A}"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86EA64E2-973A-4B91-B686-2194811D7CA8}" type="slidenum">
              <a:rPr lang="zh-CN" altLang="en-US"/>
              <a:pPr>
                <a:defRPr/>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0747F68B-1A31-4A7C-A28E-B228BF89E6D3}" type="datetimeFigureOut">
              <a:rPr lang="zh-CN" altLang="en-US"/>
              <a:pPr>
                <a:defRPr/>
              </a:pPr>
              <a:t>2019/12/29</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3A31E118-0E03-47C3-B9D3-29CDB7442827}" type="slidenum">
              <a:rPr lang="zh-CN" altLang="en-US"/>
              <a:pPr>
                <a:defRPr/>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416F4B2F-24E5-4DA6-B5DA-DA95379BC89F}" type="datetimeFigureOut">
              <a:rPr lang="zh-CN" altLang="en-US"/>
              <a:pPr>
                <a:defRPr/>
              </a:pPr>
              <a:t>2019/12/29</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5835A586-B12C-4105-92DA-E2797DD0074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7F34350B-3067-44DE-8C25-D6C1B9B0B9E6}"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92AE1CC-244D-4B06-B789-586EA12A4B35}" type="slidenum">
              <a:rPr lang="zh-CN" altLang="en-US"/>
              <a:pPr>
                <a:defRPr/>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55BD93F2-838B-427F-B49C-BA5DF2754DB8}" type="datetimeFigureOut">
              <a:rPr lang="zh-CN" altLang="en-US"/>
              <a:pPr>
                <a:defRPr/>
              </a:pPr>
              <a:t>2019/12/29</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5298F845-CB0F-424E-BC3E-CD2C1FEC2102}" type="slidenum">
              <a:rPr lang="zh-CN" altLang="en-US"/>
              <a:pPr>
                <a:defRPr/>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E7FC3708-455B-4C77-96F4-9805D7E52392}"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E0CAB13-2711-41A8-B7EE-A0554F7220D4}" type="slidenum">
              <a:rPr lang="zh-CN" altLang="en-US"/>
              <a:pPr>
                <a:defRPr/>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D79ECB9-DF8A-4E46-9401-382D40D2FEB9}"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04DAB19-1220-4E3C-923E-BFB4844E7373}" type="slidenum">
              <a:rPr lang="zh-CN" altLang="en-US"/>
              <a:pPr>
                <a:defRPr/>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6765B8F-C52E-4529-AD89-B9BF8DB21326}"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AD3C16E-F1F9-48BD-905C-E679BF1EC454}" type="slidenum">
              <a:rPr lang="zh-CN" altLang="en-US"/>
              <a:pPr>
                <a:defRPr/>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3500D55D-83AD-4ED4-BBA2-A707FCAFF959}" type="datetimeFigureOut">
              <a:rPr lang="zh-CN" altLang="en-US"/>
              <a:pPr>
                <a:defRPr/>
              </a:pPr>
              <a:t>2019/12/29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6C447D-74B3-4F8C-9724-A489D4088D44}" type="slidenum">
              <a:rPr lang="zh-CN" altLang="en-US"/>
              <a:pPr>
                <a:defRPr/>
              </a:pPr>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0F1F98A5-05E2-40A1-9132-B6E0369DFE90}"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DF1576B-BF4D-42C3-B49E-6DA567FB3155}" type="slidenum">
              <a:rPr lang="zh-CN" altLang="en-US"/>
              <a:pPr>
                <a:defRPr/>
              </a:pPr>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7DC4201D-5804-489F-8074-0D6D796FFBBA}"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32E34240-5556-46D2-A3CC-44A8D416AE9F}" type="slidenum">
              <a:rPr lang="zh-CN" altLang="en-US"/>
              <a:pPr>
                <a:defRPr/>
              </a:pPr>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FD0077FD-27E9-4CE1-97BB-7BA6671027EC}"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B299839-352E-44A5-B8B5-74A49271841A}" type="slidenum">
              <a:rPr lang="zh-CN" altLang="en-US"/>
              <a:pPr>
                <a:defRPr/>
              </a:pPr>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54B6720D-6340-467E-B95F-93BE65DC28C1}" type="datetimeFigureOut">
              <a:rPr lang="zh-CN" altLang="en-US"/>
              <a:pPr>
                <a:defRPr/>
              </a:pPr>
              <a:t>2019/12/29</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4CC7306-09DB-4EB1-90BC-0E698C4B4FF3}" type="slidenum">
              <a:rPr lang="zh-CN" altLang="en-US"/>
              <a:pPr>
                <a:defRPr/>
              </a:pPr>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11EE62DA-05BF-4B89-8C14-C0EE6C292343}" type="datetimeFigureOut">
              <a:rPr lang="zh-CN" altLang="en-US"/>
              <a:pPr>
                <a:defRPr/>
              </a:pPr>
              <a:t>2019/12/29</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DCBA75-B9E3-4D96-8E6A-63D542ACBA70}"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612A666F-001B-4A4C-BF15-B17B18901B13}" type="datetimeFigureOut">
              <a:rPr lang="zh-CN" altLang="en-US"/>
              <a:pPr>
                <a:defRPr/>
              </a:pPr>
              <a:t>2019/12/29</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D2E54A5-8365-4D72-9182-FDBB63FAE8A5}" type="slidenum">
              <a:rPr lang="zh-CN" altLang="en-US"/>
              <a:pPr>
                <a:defRPr/>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E775DD74-744E-43C6-A541-58C6C3DC81CC}" type="datetimeFigureOut">
              <a:rPr lang="zh-CN" altLang="en-US"/>
              <a:pPr>
                <a:defRPr/>
              </a:pPr>
              <a:t>2019/12/29</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C6CB02D4-37F2-4C24-BB0B-61100EB5C1CD}" type="slidenum">
              <a:rPr lang="zh-CN" altLang="en-US"/>
              <a:pPr>
                <a:defRPr/>
              </a:pPr>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50C16F4C-6066-4C56-8108-1F55B74A9713}" type="datetimeFigureOut">
              <a:rPr lang="zh-CN" altLang="en-US"/>
              <a:pPr>
                <a:defRPr/>
              </a:pPr>
              <a:t>2019/12/29</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79F550EC-513E-45B1-A40E-050892730827}" type="slidenum">
              <a:rPr lang="zh-CN" altLang="en-US"/>
              <a:pPr>
                <a:defRPr/>
              </a:pPr>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6C1107E-7834-4249-8A20-A8771CEC4E73}" type="datetimeFigureOut">
              <a:rPr lang="zh-CN" altLang="en-US"/>
              <a:pPr>
                <a:defRPr/>
              </a:pPr>
              <a:t>2019/12/29</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1FAB6441-C611-4752-BB72-CDC1DAD89AAB}" type="slidenum">
              <a:rPr lang="zh-CN" altLang="en-US"/>
              <a:pPr>
                <a:defRPr/>
              </a:pPr>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CEDEEEAF-D4B5-41C1-AA5B-F545B44AFEDE}" type="datetimeFigureOut">
              <a:rPr lang="zh-CN" altLang="en-US"/>
              <a:pPr>
                <a:defRPr/>
              </a:pPr>
              <a:t>2019/12/29</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BC630A42-30E9-4516-8E3B-4F2D6BC492D9}" type="slidenum">
              <a:rPr lang="zh-CN" altLang="en-US"/>
              <a:pPr>
                <a:defRPr/>
              </a:pPr>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58D71282-A39B-4993-9675-B89BF27541F2}"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85418B-240F-4715-8BF4-5FA2B6E767AE}" type="slidenum">
              <a:rPr lang="zh-CN" altLang="en-US"/>
              <a:pPr>
                <a:defRPr/>
              </a:pPr>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6744F805-C595-4156-B661-2C2C127F9586}"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253C61A2-3F29-4FAA-9506-902950EAE2BE}" type="slidenum">
              <a:rPr lang="zh-CN" altLang="en-US"/>
              <a:pPr>
                <a:defRPr/>
              </a:pPr>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p:txBody>
          <a:bodyPr/>
          <a:lstStyle>
            <a:lvl1pPr>
              <a:defRPr/>
            </a:lvl1pPr>
          </a:lstStyle>
          <a:p>
            <a:pPr>
              <a:defRPr/>
            </a:pPr>
            <a:fld id="{2E038373-4D17-4125-A153-75DB58106826}" type="datetimeFigureOut">
              <a:rPr lang="zh-CN" altLang="en-US"/>
              <a:pPr>
                <a:defRPr/>
              </a:pPr>
              <a:t>2019/12/29</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79B181B0-B614-40F0-A245-1DA47D32D169}" type="slidenum">
              <a:rPr lang="zh-CN" altLang="en-US"/>
              <a:pPr>
                <a:defRPr/>
              </a:pPr>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E7696808-FB36-4EBA-8D36-87151E0A6B3F}" type="datetimeFigureOut">
              <a:rPr lang="zh-CN" altLang="en-US"/>
              <a:pPr>
                <a:defRPr/>
              </a:pPr>
              <a:t>2019/12/29</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F7939572-AEFC-458A-A601-BA6A9B8D95FB}" type="slidenum">
              <a:rPr lang="zh-CN" altLang="en-US"/>
              <a:pPr>
                <a:defRPr/>
              </a:pPr>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p:txBody>
          <a:bodyPr/>
          <a:lstStyle>
            <a:lvl1pPr>
              <a:defRPr/>
            </a:lvl1pPr>
          </a:lstStyle>
          <a:p>
            <a:pPr>
              <a:defRPr/>
            </a:pPr>
            <a:fld id="{F5EDE0E8-1983-43CD-A810-2A7375669F7F}" type="datetimeFigureOut">
              <a:rPr lang="zh-CN" altLang="en-US"/>
              <a:pPr>
                <a:defRPr/>
              </a:pPr>
              <a:t>2019/12/29</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51E67450-27D8-4923-AE56-CE8171B0CC54}" type="slidenum">
              <a:rPr lang="zh-CN" altLang="en-US"/>
              <a:pPr>
                <a:defRPr/>
              </a:pPr>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p:txBody>
          <a:bodyPr/>
          <a:lstStyle>
            <a:lvl1pPr>
              <a:defRPr/>
            </a:lvl1pPr>
          </a:lstStyle>
          <a:p>
            <a:pPr>
              <a:defRPr/>
            </a:pPr>
            <a:fld id="{F14B9E68-9F2B-46FD-BEB4-A992D56CEDA1}" type="datetimeFigureOut">
              <a:rPr lang="zh-CN" altLang="en-US"/>
              <a:pPr>
                <a:defRPr/>
              </a:pPr>
              <a:t>2019/12/29</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2EEAFE65-218C-44C8-971D-4C6BDA66617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C9FBDFC7-9500-4623-880F-2804ED790633}" type="datetimeFigureOut">
              <a:rPr lang="zh-CN" altLang="en-US"/>
              <a:pPr>
                <a:defRPr/>
              </a:pPr>
              <a:t>2019/12/29</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222D4BFC-0B1D-4642-8790-92686A0155C8}" type="slidenum">
              <a:rPr lang="zh-CN" altLang="en-US"/>
              <a:pPr>
                <a:defRPr/>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p:txBody>
          <a:bodyPr/>
          <a:lstStyle>
            <a:lvl1pPr>
              <a:defRPr/>
            </a:lvl1pPr>
          </a:lstStyle>
          <a:p>
            <a:pPr>
              <a:defRPr/>
            </a:pPr>
            <a:fld id="{EAB90307-7F42-4B81-B6F6-9F0DA122F7C7}" type="datetimeFigureOut">
              <a:rPr lang="zh-CN" altLang="en-US"/>
              <a:pPr>
                <a:defRPr/>
              </a:pPr>
              <a:t>2019/12/29</a:t>
            </a:fld>
            <a:endParaRPr lang="zh-CN" altLang="en-US"/>
          </a:p>
        </p:txBody>
      </p:sp>
      <p:sp>
        <p:nvSpPr>
          <p:cNvPr id="8"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p:txBody>
          <a:bodyPr/>
          <a:lstStyle>
            <a:lvl1pPr>
              <a:defRPr/>
            </a:lvl1pPr>
          </a:lstStyle>
          <a:p>
            <a:pPr>
              <a:defRPr/>
            </a:pPr>
            <a:fld id="{10CA13A4-1530-46C8-A6A4-287F8DCA4E51}" type="slidenum">
              <a:rPr lang="zh-CN" altLang="en-US"/>
              <a:pPr>
                <a:defRPr/>
              </a:pPr>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p:txBody>
          <a:bodyPr/>
          <a:lstStyle>
            <a:lvl1pPr>
              <a:defRPr/>
            </a:lvl1pPr>
          </a:lstStyle>
          <a:p>
            <a:pPr>
              <a:defRPr/>
            </a:pPr>
            <a:fld id="{06DE056A-FF48-41B0-A803-A598062AF77D}" type="datetimeFigureOut">
              <a:rPr lang="zh-CN" altLang="en-US"/>
              <a:pPr>
                <a:defRPr/>
              </a:pPr>
              <a:t>2019/12/29</a:t>
            </a:fld>
            <a:endParaRPr lang="zh-CN" altLang="en-US"/>
          </a:p>
        </p:txBody>
      </p:sp>
      <p:sp>
        <p:nvSpPr>
          <p:cNvPr id="4"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p:txBody>
          <a:bodyPr/>
          <a:lstStyle>
            <a:lvl1pPr>
              <a:defRPr/>
            </a:lvl1pPr>
          </a:lstStyle>
          <a:p>
            <a:pPr>
              <a:defRPr/>
            </a:pPr>
            <a:fld id="{CF85757E-D1A0-4581-BEE6-9E3E2361F5B8}" type="slidenum">
              <a:rPr lang="zh-CN" altLang="en-US"/>
              <a:pPr>
                <a:defRPr/>
              </a:pPr>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p:txBody>
          <a:bodyPr/>
          <a:lstStyle>
            <a:lvl1pPr>
              <a:defRPr/>
            </a:lvl1pPr>
          </a:lstStyle>
          <a:p>
            <a:pPr>
              <a:defRPr/>
            </a:pPr>
            <a:fld id="{5F81C35E-E7D3-4469-947C-2425E5EE580C}" type="datetimeFigureOut">
              <a:rPr lang="zh-CN" altLang="en-US"/>
              <a:pPr>
                <a:defRPr/>
              </a:pPr>
              <a:t>2019/12/29</a:t>
            </a:fld>
            <a:endParaRPr lang="zh-CN" altLang="en-US"/>
          </a:p>
        </p:txBody>
      </p:sp>
      <p:sp>
        <p:nvSpPr>
          <p:cNvPr id="3"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p:txBody>
          <a:bodyPr/>
          <a:lstStyle>
            <a:lvl1pPr>
              <a:defRPr/>
            </a:lvl1pPr>
          </a:lstStyle>
          <a:p>
            <a:pPr>
              <a:defRPr/>
            </a:pPr>
            <a:fld id="{FB1CA751-CCAC-4931-87F9-D7F5D3C10C69}" type="slidenum">
              <a:rPr lang="zh-CN" altLang="en-US"/>
              <a:pPr>
                <a:defRPr/>
              </a:pPr>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0ED69449-315C-42C2-B188-11FBC31149B5}" type="datetimeFigureOut">
              <a:rPr lang="zh-CN" altLang="en-US"/>
              <a:pPr>
                <a:defRPr/>
              </a:pPr>
              <a:t>2019/12/29</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AFDB3E85-1BC6-4DBD-B167-70EF980489DD}" type="slidenum">
              <a:rPr lang="zh-CN" altLang="en-US"/>
              <a:pPr>
                <a:defRPr/>
              </a:pPr>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662F8D1C-9B98-4BAA-93B8-BC29C21FDE4C}" type="datetimeFigureOut">
              <a:rPr lang="zh-CN" altLang="en-US"/>
              <a:pPr>
                <a:defRPr/>
              </a:pPr>
              <a:t>2019/12/29</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04F944BA-E526-49C2-A930-104DF4BF6491}" type="slidenum">
              <a:rPr lang="zh-CN" altLang="en-US"/>
              <a:pPr>
                <a:defRPr/>
              </a:pPr>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172E5463-364A-415D-A2F4-15C4E0C1CF7F}" type="datetimeFigureOut">
              <a:rPr lang="zh-CN" altLang="en-US"/>
              <a:pPr>
                <a:defRPr/>
              </a:pPr>
              <a:t>2019/12/29</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BE843DF4-2F2C-43E1-8075-96C1720FCE39}" type="slidenum">
              <a:rPr lang="zh-CN" altLang="en-US"/>
              <a:pPr>
                <a:defRPr/>
              </a:pPr>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D19F3F6D-E770-451C-A93F-911BAE0958FA}" type="datetimeFigureOut">
              <a:rPr lang="zh-CN" altLang="en-US"/>
              <a:pPr>
                <a:defRPr/>
              </a:pPr>
              <a:t>2019/12/29</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E52CE2C9-FBB2-4C9B-8922-2330AD8F1F6F}" type="slidenum">
              <a:rPr lang="zh-CN" altLang="en-US"/>
              <a:pPr>
                <a:defRPr/>
              </a:pPr>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18C97D75-64ED-4A27-95D3-9AA88D30261E}" type="datetimeFigureOut">
              <a:rPr lang="zh-CN" altLang="en-US"/>
              <a:pPr>
                <a:defRPr/>
              </a:pPr>
              <a:t>2019/12/29</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CCE9CB7E-7A58-4FE8-BD97-FBC7F0E89A02}" type="slidenum">
              <a:rPr lang="zh-CN" altLang="en-US"/>
              <a:pPr>
                <a:defRPr/>
              </a:pPr>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E7670809-928C-4EA6-9EE7-FC76850FC68D}" type="datetimeFigureOut">
              <a:rPr lang="zh-CN" altLang="en-US"/>
              <a:pPr>
                <a:defRPr/>
              </a:pPr>
              <a:t>2019/12/29</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572BEB05-DA66-4992-AE96-02274E84FDF9}" type="slidenum">
              <a:rPr lang="zh-CN" altLang="en-US"/>
              <a:pPr>
                <a:defRPr/>
              </a:pPr>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E8269F11-37C6-40AD-8554-A8A37C9B70CB}" type="datetimeFigureOut">
              <a:rPr lang="zh-CN" altLang="en-US"/>
              <a:pPr>
                <a:defRPr/>
              </a:pPr>
              <a:t>2019/12/29</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34AF100A-D4BD-4415-BC5B-E066CC423F65}"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7B922AF-2D79-44DC-8887-05E5D10022BF}" type="datetimeFigureOut">
              <a:rPr lang="zh-CN" altLang="en-US"/>
              <a:pPr>
                <a:defRPr/>
              </a:pPr>
              <a:t>2019/12/29</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0E1403C-2ACC-4EA5-B3F6-D5A6709EB2A9}" type="slidenum">
              <a:rPr lang="zh-CN" altLang="en-US"/>
              <a:pPr>
                <a:defRPr/>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4E7FFAFB-3A1A-47F1-9CD8-7F75044DD751}" type="datetimeFigureOut">
              <a:rPr lang="zh-CN" altLang="en-US"/>
              <a:pPr>
                <a:defRPr/>
              </a:pPr>
              <a:t>2019/12/29</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D4D896DF-3061-40E4-93B5-4836CBDE2FC5}" type="slidenum">
              <a:rPr lang="zh-CN" altLang="en-US"/>
              <a:pPr>
                <a:defRPr/>
              </a:pPr>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348CDAF8-0344-464B-B4A9-B9DC234966CA}" type="datetimeFigureOut">
              <a:rPr lang="zh-CN" altLang="en-US"/>
              <a:pPr>
                <a:defRPr/>
              </a:pPr>
              <a:t>2019/12/29</a:t>
            </a:fld>
            <a:endParaRPr lang="zh-CN" altLang="en-US"/>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pPr>
              <a:defRPr/>
            </a:pPr>
            <a:fld id="{2BB8BD0E-3993-44F4-BE6D-8677063492EC}" type="slidenum">
              <a:rPr lang="zh-CN" altLang="en-US"/>
              <a:pPr>
                <a:defRPr/>
              </a:pPr>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5AA6B075-7C40-419E-8089-CC926DBBAF50}" type="datetimeFigureOut">
              <a:rPr lang="zh-CN" altLang="en-US"/>
              <a:pPr>
                <a:defRPr/>
              </a:pPr>
              <a:t>2019/12/29</a:t>
            </a:fld>
            <a:endParaRPr lang="zh-CN" altLang="en-US"/>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pPr>
              <a:defRPr/>
            </a:pPr>
            <a:fld id="{8761B732-4C77-4500-A681-3EE97262BC3A}" type="slidenum">
              <a:rPr lang="zh-CN" altLang="en-US"/>
              <a:pPr>
                <a:defRPr/>
              </a:pPr>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2A165F21-9CA8-401A-9E27-F13D5FA9FB19}" type="datetimeFigureOut">
              <a:rPr lang="zh-CN" altLang="en-US"/>
              <a:pPr>
                <a:defRPr/>
              </a:pPr>
              <a:t>2019/12/29</a:t>
            </a:fld>
            <a:endParaRPr lang="zh-CN" altLang="en-US"/>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pPr>
              <a:defRPr/>
            </a:pPr>
            <a:fld id="{B5D06E40-419F-48D4-82F3-05D443C95956}" type="slidenum">
              <a:rPr lang="zh-CN" altLang="en-US"/>
              <a:pPr>
                <a:defRPr/>
              </a:pPr>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80F15429-63EE-4521-A602-986F191568C6}" type="datetimeFigureOut">
              <a:rPr lang="zh-CN" altLang="en-US"/>
              <a:pPr>
                <a:defRPr/>
              </a:pPr>
              <a:t>2019/12/29</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107D073E-6376-4959-95C4-11A7881471D4}" type="slidenum">
              <a:rPr lang="zh-CN" altLang="en-US"/>
              <a:pPr>
                <a:defRPr/>
              </a:pPr>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A8F525DD-AE07-43D2-B37D-ADEBDB45E487}" type="datetimeFigureOut">
              <a:rPr lang="zh-CN" altLang="en-US"/>
              <a:pPr>
                <a:defRPr/>
              </a:pPr>
              <a:t>2019/12/29</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5CF71718-FDF2-4D2D-9CC2-70D981D2051C}" type="slidenum">
              <a:rPr lang="zh-CN" altLang="en-US"/>
              <a:pPr>
                <a:defRPr/>
              </a:pPr>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392F8C3C-14CA-4F40-9E3B-EF18D4207765}" type="datetimeFigureOut">
              <a:rPr lang="zh-CN" altLang="en-US"/>
              <a:pPr>
                <a:defRPr/>
              </a:pPr>
              <a:t>2019/12/29</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71897B1B-FA26-4504-836B-E496D45BDCAC}" type="slidenum">
              <a:rPr lang="zh-CN" altLang="en-US"/>
              <a:pPr>
                <a:defRPr/>
              </a:pPr>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0CF7648E-326F-4D6F-AA01-C3E435F4DDFA}" type="datetimeFigureOut">
              <a:rPr lang="zh-CN" altLang="en-US"/>
              <a:pPr>
                <a:defRPr/>
              </a:pPr>
              <a:t>2019/12/29</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11C0E89-F8F2-47C7-95E2-B289824A70B4}" type="slidenum">
              <a:rPr lang="zh-CN" altLang="en-US"/>
              <a:pPr>
                <a:defRPr/>
              </a:pPr>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p:txBody>
          <a:bodyPr/>
          <a:lstStyle>
            <a:lvl1pPr>
              <a:defRPr/>
            </a:lvl1pPr>
          </a:lstStyle>
          <a:p>
            <a:pPr>
              <a:defRPr/>
            </a:pPr>
            <a:fld id="{B024F453-D11B-4F86-9340-C301D08C68B9}" type="datetimeFigureOut">
              <a:rPr lang="zh-CN" altLang="en-US"/>
              <a:pPr>
                <a:defRPr/>
              </a:pPr>
              <a:t>2019/12/29</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AE6011E-047D-4B8E-9AED-43F1CD92A6CD}" type="slidenum">
              <a:rPr lang="zh-CN" altLang="en-US"/>
              <a:pPr>
                <a:defRPr/>
              </a:pPr>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01DAF3F8-12AB-4DD7-88FD-4DEC95F61558}" type="datetimeFigureOut">
              <a:rPr lang="zh-CN" altLang="en-US"/>
              <a:pPr>
                <a:defRPr/>
              </a:pPr>
              <a:t>2019/12/29</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B312CC65-C74B-4887-8AF9-4ADDA58B427D}"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2CBC02F-52A8-460A-BCE4-6E6F0EAB917B}"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2AF1367-FA5E-4FAF-A1F3-21F244A20448}" type="slidenum">
              <a:rPr lang="zh-CN" altLang="en-US"/>
              <a:pPr>
                <a:defRPr/>
              </a:pPr>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p:txBody>
          <a:bodyPr/>
          <a:lstStyle>
            <a:lvl1pPr>
              <a:defRPr/>
            </a:lvl1pPr>
          </a:lstStyle>
          <a:p>
            <a:pPr>
              <a:defRPr/>
            </a:pPr>
            <a:fld id="{24823D5B-33D5-4985-9FBE-E67B0CC8FD45}" type="datetimeFigureOut">
              <a:rPr lang="zh-CN" altLang="en-US"/>
              <a:pPr>
                <a:defRPr/>
              </a:pPr>
              <a:t>2019/12/29</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4850402-74E2-4617-93DD-99B9AC3CCBD6}" type="slidenum">
              <a:rPr lang="zh-CN" altLang="en-US"/>
              <a:pPr>
                <a:defRPr/>
              </a:pPr>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p:txBody>
          <a:bodyPr/>
          <a:lstStyle>
            <a:lvl1pPr>
              <a:defRPr/>
            </a:lvl1pPr>
          </a:lstStyle>
          <a:p>
            <a:pPr>
              <a:defRPr/>
            </a:pPr>
            <a:fld id="{45F6912C-359F-47D8-A387-BC345B60243B}" type="datetimeFigureOut">
              <a:rPr lang="zh-CN" altLang="en-US"/>
              <a:pPr>
                <a:defRPr/>
              </a:pPr>
              <a:t>2019/12/29</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79EC748-5F52-4B53-85CC-A56F84C815CF}" type="slidenum">
              <a:rPr lang="zh-CN" altLang="en-US"/>
              <a:pPr>
                <a:defRPr/>
              </a:pPr>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p:txBody>
          <a:bodyPr/>
          <a:lstStyle>
            <a:lvl1pPr>
              <a:defRPr/>
            </a:lvl1pPr>
          </a:lstStyle>
          <a:p>
            <a:pPr>
              <a:defRPr/>
            </a:pPr>
            <a:fld id="{C3E5CE4A-C5F7-40FC-B310-47428FC1C9F1}" type="datetimeFigureOut">
              <a:rPr lang="zh-CN" altLang="en-US"/>
              <a:pPr>
                <a:defRPr/>
              </a:pPr>
              <a:t>2019/12/29</a:t>
            </a:fld>
            <a:endParaRPr lang="zh-CN" altLang="en-US"/>
          </a:p>
        </p:txBody>
      </p:sp>
      <p:sp>
        <p:nvSpPr>
          <p:cNvPr id="8"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p:txBody>
          <a:bodyPr/>
          <a:lstStyle>
            <a:lvl1pPr>
              <a:defRPr/>
            </a:lvl1pPr>
          </a:lstStyle>
          <a:p>
            <a:pPr>
              <a:defRPr/>
            </a:pPr>
            <a:fld id="{27D8D115-0825-4F97-8A50-760C284CE6CC}" type="slidenum">
              <a:rPr lang="zh-CN" altLang="en-US"/>
              <a:pPr>
                <a:defRPr/>
              </a:pPr>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p:txBody>
          <a:bodyPr/>
          <a:lstStyle>
            <a:lvl1pPr>
              <a:defRPr/>
            </a:lvl1pPr>
          </a:lstStyle>
          <a:p>
            <a:pPr>
              <a:defRPr/>
            </a:pPr>
            <a:fld id="{85E975B0-9375-47CF-8121-AF3A4023E881}" type="datetimeFigureOut">
              <a:rPr lang="zh-CN" altLang="en-US"/>
              <a:pPr>
                <a:defRPr/>
              </a:pPr>
              <a:t>2019/12/29</a:t>
            </a:fld>
            <a:endParaRPr lang="zh-CN" altLang="en-US"/>
          </a:p>
        </p:txBody>
      </p:sp>
      <p:sp>
        <p:nvSpPr>
          <p:cNvPr id="4"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p:txBody>
          <a:bodyPr/>
          <a:lstStyle>
            <a:lvl1pPr>
              <a:defRPr/>
            </a:lvl1pPr>
          </a:lstStyle>
          <a:p>
            <a:pPr>
              <a:defRPr/>
            </a:pPr>
            <a:fld id="{FB48AC6A-FC3C-4FBD-9E93-E014429FBDB1}" type="slidenum">
              <a:rPr lang="zh-CN" altLang="en-US"/>
              <a:pPr>
                <a:defRPr/>
              </a:pPr>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p:txBody>
          <a:bodyPr/>
          <a:lstStyle>
            <a:lvl1pPr>
              <a:defRPr/>
            </a:lvl1pPr>
          </a:lstStyle>
          <a:p>
            <a:pPr>
              <a:defRPr/>
            </a:pPr>
            <a:fld id="{54C49D10-3759-4881-A964-50B51F72DBD6}" type="datetimeFigureOut">
              <a:rPr lang="zh-CN" altLang="en-US"/>
              <a:pPr>
                <a:defRPr/>
              </a:pPr>
              <a:t>2019/12/29</a:t>
            </a:fld>
            <a:endParaRPr lang="zh-CN" altLang="en-US"/>
          </a:p>
        </p:txBody>
      </p:sp>
      <p:sp>
        <p:nvSpPr>
          <p:cNvPr id="3"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p:txBody>
          <a:bodyPr/>
          <a:lstStyle>
            <a:lvl1pPr>
              <a:defRPr/>
            </a:lvl1pPr>
          </a:lstStyle>
          <a:p>
            <a:pPr>
              <a:defRPr/>
            </a:pPr>
            <a:fld id="{89E99CC4-BCF1-4529-9A28-F70631F4331F}" type="slidenum">
              <a:rPr lang="zh-CN" altLang="en-US"/>
              <a:pPr>
                <a:defRPr/>
              </a:pPr>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E0F5EC29-47BD-4847-8278-05014EA05985}" type="datetimeFigureOut">
              <a:rPr lang="zh-CN" altLang="en-US"/>
              <a:pPr>
                <a:defRPr/>
              </a:pPr>
              <a:t>2019/12/29</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10598AF-BDEA-4541-8C4E-E9B07532C62A}" type="slidenum">
              <a:rPr lang="zh-CN" altLang="en-US"/>
              <a:pPr>
                <a:defRPr/>
              </a:pPr>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A649C446-4FC2-426B-95AE-CF95CD20057E}" type="datetimeFigureOut">
              <a:rPr lang="zh-CN" altLang="en-US"/>
              <a:pPr>
                <a:defRPr/>
              </a:pPr>
              <a:t>2019/12/29</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420B8C5A-1BE1-4474-BD8A-71C41E6C56FF}" type="slidenum">
              <a:rPr lang="zh-CN" altLang="en-US"/>
              <a:pPr>
                <a:defRPr/>
              </a:pPr>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181007EB-2C83-475D-AF09-9B227B2DC9E8}" type="datetimeFigureOut">
              <a:rPr lang="zh-CN" altLang="en-US"/>
              <a:pPr>
                <a:defRPr/>
              </a:pPr>
              <a:t>2019/12/29</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5E3692E3-6FB4-4013-9F24-038F0B1A46C6}" type="slidenum">
              <a:rPr lang="zh-CN" altLang="en-US"/>
              <a:pPr>
                <a:defRPr/>
              </a:pPr>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70FE4C27-1A4E-463C-878E-0F8A192E14B7}" type="datetimeFigureOut">
              <a:rPr lang="zh-CN" altLang="en-US"/>
              <a:pPr>
                <a:defRPr/>
              </a:pPr>
              <a:t>2019/12/29</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FB4A3512-5C9A-418E-91FC-C2C4A5AD61E0}" type="slidenum">
              <a:rPr lang="zh-CN" altLang="en-US"/>
              <a:pPr>
                <a:defRPr/>
              </a:pPr>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48ECA6DA-A52B-4E6E-9C3F-23FD4BA8FAB7}"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1603A08-72CE-4909-81A9-A17EA31621C3}"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959F6EE-1198-4592-8FEC-E9DAF3FC5372}" type="datetimeFigureOut">
              <a:rPr lang="zh-CN" altLang="en-US"/>
              <a:pPr>
                <a:defRPr/>
              </a:pPr>
              <a:t>2019/12/29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01BB656-BB5C-445B-BEB3-459FDCC37CEE}" type="slidenum">
              <a:rPr lang="zh-CN" altLang="en-US"/>
              <a:pPr>
                <a:defRPr/>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9D0FB39A-935D-4331-B7D5-3653FA426191}"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941F05-6FC2-478E-90B3-D713CC9B4DA3}" type="slidenum">
              <a:rPr lang="zh-CN" altLang="en-US"/>
              <a:pPr>
                <a:defRPr/>
              </a:pPr>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7C3F8B39-C367-4FBC-93CD-36CA008ECD88}"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E0B663-46BC-4437-A471-D8F0D5B1473D}" type="slidenum">
              <a:rPr lang="zh-CN" altLang="en-US"/>
              <a:pPr>
                <a:defRPr/>
              </a:pPr>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D77B0A6B-8170-467E-A2AD-926D87CC10C3}" type="datetimeFigureOut">
              <a:rPr lang="zh-CN" altLang="en-US"/>
              <a:pPr>
                <a:defRPr/>
              </a:pPr>
              <a:t>2019/12/29</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B503C47-AA4A-4AD8-AACE-8080916A1F3B}" type="slidenum">
              <a:rPr lang="zh-CN" altLang="en-US"/>
              <a:pPr>
                <a:defRPr/>
              </a:pPr>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47E4911D-9937-44F8-B8DE-AE7743874F50}" type="datetimeFigureOut">
              <a:rPr lang="zh-CN" altLang="en-US"/>
              <a:pPr>
                <a:defRPr/>
              </a:pPr>
              <a:t>2019/12/29</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51BA6363-746F-40C1-9CA8-CE24FC7EC5E2}" type="slidenum">
              <a:rPr lang="zh-CN" altLang="en-US"/>
              <a:pPr>
                <a:defRPr/>
              </a:pPr>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BD988474-DF53-4110-A85A-1F3E61A43270}" type="datetimeFigureOut">
              <a:rPr lang="zh-CN" altLang="en-US"/>
              <a:pPr>
                <a:defRPr/>
              </a:pPr>
              <a:t>2019/12/29</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8E0B47E1-E964-4915-85FF-FABDC6883141}" type="slidenum">
              <a:rPr lang="zh-CN" altLang="en-US"/>
              <a:pPr>
                <a:defRPr/>
              </a:pPr>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3973D124-5F00-4B6C-8652-36CE2DC62C29}" type="datetimeFigureOut">
              <a:rPr lang="zh-CN" altLang="en-US"/>
              <a:pPr>
                <a:defRPr/>
              </a:pPr>
              <a:t>2019/12/29</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FDE4D04D-5AAA-47A8-BA6B-96E8D6F93FC9}" type="slidenum">
              <a:rPr lang="zh-CN" altLang="en-US"/>
              <a:pPr>
                <a:defRPr/>
              </a:pPr>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08A728E-16BA-483A-9DAA-ED3B0F27BDC1}" type="datetimeFigureOut">
              <a:rPr lang="zh-CN" altLang="en-US"/>
              <a:pPr>
                <a:defRPr/>
              </a:pPr>
              <a:t>2019/12/29</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310E06B-A0BA-4B86-91FC-47101842B837}" type="slidenum">
              <a:rPr lang="zh-CN" altLang="en-US"/>
              <a:pPr>
                <a:defRPr/>
              </a:pPr>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5ED9F0F1-1A55-4965-81AF-80AA1FBFE3C7}" type="datetimeFigureOut">
              <a:rPr lang="zh-CN" altLang="en-US"/>
              <a:pPr>
                <a:defRPr/>
              </a:pPr>
              <a:t>2019/12/29</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7BC7D174-1A71-4AEF-84A2-A257CA36D4DC}" type="slidenum">
              <a:rPr lang="zh-CN" altLang="en-US"/>
              <a:pPr>
                <a:defRPr/>
              </a:pPr>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2E46017C-4184-4384-8762-9BDB67709266}"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CFD68798-73A0-4C99-9E71-3F6C3E043B76}" type="slidenum">
              <a:rPr lang="zh-CN" altLang="en-US"/>
              <a:pPr>
                <a:defRPr/>
              </a:pPr>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17E63FA4-765E-4AB7-8C72-3C9911A3CC6D}" type="datetimeFigureOut">
              <a:rPr lang="zh-CN" altLang="en-US"/>
              <a:pPr>
                <a:defRPr/>
              </a:pPr>
              <a:t>2019/12/29</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D522F7F-BAE3-4B6A-A5F7-2C42CDACF2BF}"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a:defRPr/>
            </a:pPr>
            <a:fld id="{7F378FFD-BE70-47B1-BFEE-E03EB0084A1F}" type="datetimeFigureOut">
              <a:rPr lang="zh-CN" altLang="en-US"/>
              <a:pPr>
                <a:defRPr/>
              </a:pPr>
              <a:t>2019/12/29</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0040B58-9208-4C2A-B907-9E8222C2711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870AF8C-30FC-4953-B764-AA4D84965B79}" type="datetimeFigureOut">
              <a:rPr lang="zh-CN" altLang="en-US"/>
              <a:pPr>
                <a:defRPr/>
              </a:pPr>
              <a:t>2019/12/29</a:t>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E45BCC5E-F40C-4193-86B8-678686B7E0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01C66336-B430-472D-A259-7FC2B7E68CAC}" type="datetimeFigureOut">
              <a:rPr lang="zh-CN" altLang="en-US"/>
              <a:pPr>
                <a:defRPr/>
              </a:pPr>
              <a:t>2019/12/29</a:t>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956EEBB2-7BDE-4B27-B2EB-C1DDE010557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D3794A62-93BB-4A2D-B843-B493D8ED773E}" type="datetimeFigureOut">
              <a:rPr lang="zh-CN" altLang="en-US"/>
              <a:pPr>
                <a:defRPr/>
              </a:pPr>
              <a:t>2019/12/29</a:t>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71E8AB3A-6313-4E84-9F1C-800376DBD1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5D6CF6B-ADD0-4605-97E4-55C16FB1162C}" type="datetimeFigureOut">
              <a:rPr lang="zh-CN" altLang="en-US"/>
              <a:pPr>
                <a:defRPr/>
              </a:pPr>
              <a:t>2019/12/29</a:t>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62F6FBDF-5792-4767-9E37-3FA4C85B47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17E5387-2008-47FC-B4EB-B0399464B045}" type="datetimeFigureOut">
              <a:rPr lang="zh-CN" altLang="en-US"/>
              <a:pPr>
                <a:defRPr/>
              </a:pPr>
              <a:t>2019/12/29</a:t>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EEF2EB1-D2CC-436E-B156-4F109E8EDF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8DCBF038-8F8A-4D9A-8E1D-E6D68F108D50}" type="datetimeFigureOut">
              <a:rPr lang="zh-CN" altLang="en-US"/>
              <a:pPr>
                <a:defRPr/>
              </a:pPr>
              <a:t>2019/12/29</a:t>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557B5BC0-FDA3-4C84-9DE8-76415FD8D24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50B9FAE-82D9-41AB-90CB-91C43726C12B}" type="datetimeFigureOut">
              <a:rPr lang="zh-CN" altLang="en-US"/>
              <a:pPr>
                <a:defRPr/>
              </a:pPr>
              <a:t>2019/12/29</a:t>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8C1FF0E-88CD-4A8B-B709-58E9E478FEB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34B1E7F6-A919-4684-9F9D-4A027B39B151}" type="datetimeFigureOut">
              <a:rPr lang="zh-CN" altLang="en-US"/>
              <a:pPr>
                <a:defRPr/>
              </a:pPr>
              <a:t>2019/12/29</a:t>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D9CC471-243B-4BCB-AFE5-E365A335974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C973AEF-B83D-4382-90EF-7B638A13EF6D}" type="datetimeFigureOut">
              <a:rPr lang="zh-CN" altLang="en-US"/>
              <a:pPr>
                <a:defRPr/>
              </a:pPr>
              <a:t>2019/12/29</a:t>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08BB93D-ACA5-4E30-9EF8-B2DF2528306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F574EF0-7AE6-4838-8044-DD46E282D74E}" type="datetimeFigureOut">
              <a:rPr lang="zh-CN" altLang="en-US"/>
              <a:pPr>
                <a:defRPr/>
              </a:pPr>
              <a:t>2019/12/29</a:t>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1B7223F-5FC4-4098-9731-88A5EE4B751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9E7E76B1-350C-479E-823C-6DB007F82A4F}" type="datetimeFigureOut">
              <a:rPr lang="zh-CN" altLang="en-US"/>
              <a:pPr>
                <a:defRPr/>
              </a:pPr>
              <a:t>2019/12/29</a:t>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16723AE-0CFA-493A-8638-2A1AD520AF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t="28931"/>
          <a:stretch>
            <a:fillRect/>
          </a:stretch>
        </p:blipFill>
        <p:spPr bwMode="auto">
          <a:xfrm>
            <a:off x="0" y="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CEE9E7E9-61E7-41A5-8C8A-4F123F821BAB}"/>
              </a:ext>
            </a:extLst>
          </p:cNvPr>
          <p:cNvSpPr txBox="1"/>
          <p:nvPr/>
        </p:nvSpPr>
        <p:spPr>
          <a:xfrm>
            <a:off x="2938020" y="3995403"/>
            <a:ext cx="6315959" cy="923330"/>
          </a:xfrm>
          <a:prstGeom prst="rect">
            <a:avLst/>
          </a:prstGeom>
          <a:noFill/>
        </p:spPr>
        <p:txBody>
          <a:bodyPr wrap="square" rtlCol="0">
            <a:spAutoFit/>
          </a:bodyPr>
          <a:lstStyle/>
          <a:p>
            <a:pPr algn="ctr"/>
            <a:r>
              <a:rPr lang="zh-CN" altLang="en-US" sz="5400"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火车</a:t>
            </a:r>
            <a:r>
              <a:rPr lang="zh-CN" altLang="en-US" sz="5400" dirty="0">
                <a:solidFill>
                  <a:srgbClr val="7030A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票</a:t>
            </a:r>
            <a:r>
              <a:rPr lang="zh-CN" altLang="en-US" sz="5400" dirty="0">
                <a:solidFill>
                  <a:srgbClr val="DE4477"/>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订票</a:t>
            </a:r>
            <a:r>
              <a:rPr lang="zh-CN" altLang="en-US" sz="5400" dirty="0">
                <a:solidFill>
                  <a:srgbClr val="F4BB43"/>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系统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TextBox 13"/>
          <p:cNvSpPr txBox="1">
            <a:spLocks noChangeArrowheads="1"/>
          </p:cNvSpPr>
          <p:nvPr/>
        </p:nvSpPr>
        <p:spPr bwMode="auto">
          <a:xfrm>
            <a:off x="5763322" y="5282558"/>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旅客界面</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55" name="文本框 32"/>
          <p:cNvSpPr txBox="1">
            <a:spLocks noChangeArrowheads="1"/>
          </p:cNvSpPr>
          <p:nvPr/>
        </p:nvSpPr>
        <p:spPr bwMode="auto">
          <a:xfrm>
            <a:off x="1917700" y="539750"/>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界面展示</a:t>
            </a:r>
          </a:p>
        </p:txBody>
      </p:sp>
      <p:pic>
        <p:nvPicPr>
          <p:cNvPr id="3" name="图片 2">
            <a:extLst>
              <a:ext uri="{FF2B5EF4-FFF2-40B4-BE49-F238E27FC236}">
                <a16:creationId xmlns:a16="http://schemas.microsoft.com/office/drawing/2014/main" id="{3923B0A8-64CF-4478-93E2-15ACD28BBB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6" t="9273" r="238" b="1211"/>
          <a:stretch/>
        </p:blipFill>
        <p:spPr>
          <a:xfrm>
            <a:off x="329940" y="1592823"/>
            <a:ext cx="6080288" cy="3218758"/>
          </a:xfrm>
          <a:prstGeom prst="rect">
            <a:avLst/>
          </a:prstGeom>
        </p:spPr>
      </p:pic>
      <p:pic>
        <p:nvPicPr>
          <p:cNvPr id="5" name="图片 4">
            <a:extLst>
              <a:ext uri="{FF2B5EF4-FFF2-40B4-BE49-F238E27FC236}">
                <a16:creationId xmlns:a16="http://schemas.microsoft.com/office/drawing/2014/main" id="{4A489406-4F3E-42B1-90DB-EB3CBA00B2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145"/>
          <a:stretch/>
        </p:blipFill>
        <p:spPr>
          <a:xfrm>
            <a:off x="6410228" y="1592822"/>
            <a:ext cx="5690024" cy="3218757"/>
          </a:xfrm>
          <a:prstGeom prst="rect">
            <a:avLst/>
          </a:prstGeom>
        </p:spPr>
      </p:pic>
    </p:spTree>
    <p:extLst>
      <p:ext uri="{BB962C8B-B14F-4D97-AF65-F5344CB8AC3E}">
        <p14:creationId xmlns:p14="http://schemas.microsoft.com/office/powerpoint/2010/main" val="4060228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TextBox 13"/>
          <p:cNvSpPr txBox="1">
            <a:spLocks noChangeArrowheads="1"/>
          </p:cNvSpPr>
          <p:nvPr/>
        </p:nvSpPr>
        <p:spPr bwMode="auto">
          <a:xfrm>
            <a:off x="5449094" y="5282558"/>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管理员界面</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55" name="文本框 32"/>
          <p:cNvSpPr txBox="1">
            <a:spLocks noChangeArrowheads="1"/>
          </p:cNvSpPr>
          <p:nvPr/>
        </p:nvSpPr>
        <p:spPr bwMode="auto">
          <a:xfrm>
            <a:off x="1917700" y="539750"/>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界面展示</a:t>
            </a:r>
          </a:p>
        </p:txBody>
      </p:sp>
      <p:pic>
        <p:nvPicPr>
          <p:cNvPr id="4" name="图片 3">
            <a:extLst>
              <a:ext uri="{FF2B5EF4-FFF2-40B4-BE49-F238E27FC236}">
                <a16:creationId xmlns:a16="http://schemas.microsoft.com/office/drawing/2014/main" id="{5D0EA849-CC07-40D7-B631-30D0C52F7B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391" r="-670"/>
          <a:stretch/>
        </p:blipFill>
        <p:spPr>
          <a:xfrm>
            <a:off x="0" y="1540547"/>
            <a:ext cx="6096001" cy="2943403"/>
          </a:xfrm>
          <a:prstGeom prst="rect">
            <a:avLst/>
          </a:prstGeom>
        </p:spPr>
      </p:pic>
      <p:pic>
        <p:nvPicPr>
          <p:cNvPr id="7" name="图片 6">
            <a:extLst>
              <a:ext uri="{FF2B5EF4-FFF2-40B4-BE49-F238E27FC236}">
                <a16:creationId xmlns:a16="http://schemas.microsoft.com/office/drawing/2014/main" id="{EC3988AD-BA8B-48DF-84CB-4945A458DA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535"/>
          <a:stretch/>
        </p:blipFill>
        <p:spPr>
          <a:xfrm>
            <a:off x="6096000" y="1540547"/>
            <a:ext cx="6065072" cy="2943403"/>
          </a:xfrm>
          <a:prstGeom prst="rect">
            <a:avLst/>
          </a:prstGeom>
        </p:spPr>
      </p:pic>
    </p:spTree>
    <p:extLst>
      <p:ext uri="{BB962C8B-B14F-4D97-AF65-F5344CB8AC3E}">
        <p14:creationId xmlns:p14="http://schemas.microsoft.com/office/powerpoint/2010/main" val="10285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TextBox 13"/>
          <p:cNvSpPr txBox="1">
            <a:spLocks noChangeArrowheads="1"/>
          </p:cNvSpPr>
          <p:nvPr/>
        </p:nvSpPr>
        <p:spPr bwMode="auto">
          <a:xfrm>
            <a:off x="5449094" y="5282558"/>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管理员界面</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55" name="文本框 32"/>
          <p:cNvSpPr txBox="1">
            <a:spLocks noChangeArrowheads="1"/>
          </p:cNvSpPr>
          <p:nvPr/>
        </p:nvSpPr>
        <p:spPr bwMode="auto">
          <a:xfrm>
            <a:off x="1917700" y="539750"/>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界面展示</a:t>
            </a:r>
          </a:p>
        </p:txBody>
      </p:sp>
      <p:pic>
        <p:nvPicPr>
          <p:cNvPr id="3" name="图片 2">
            <a:extLst>
              <a:ext uri="{FF2B5EF4-FFF2-40B4-BE49-F238E27FC236}">
                <a16:creationId xmlns:a16="http://schemas.microsoft.com/office/drawing/2014/main" id="{4FF8BDFE-EBF1-4C6C-AB7B-52A529845B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535"/>
          <a:stretch/>
        </p:blipFill>
        <p:spPr>
          <a:xfrm>
            <a:off x="0" y="1742353"/>
            <a:ext cx="6096000" cy="2958413"/>
          </a:xfrm>
          <a:prstGeom prst="rect">
            <a:avLst/>
          </a:prstGeom>
        </p:spPr>
      </p:pic>
      <p:pic>
        <p:nvPicPr>
          <p:cNvPr id="5" name="图片 4">
            <a:extLst>
              <a:ext uri="{FF2B5EF4-FFF2-40B4-BE49-F238E27FC236}">
                <a16:creationId xmlns:a16="http://schemas.microsoft.com/office/drawing/2014/main" id="{9362D982-35F9-4DDC-A128-BFA40745909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535"/>
          <a:stretch/>
        </p:blipFill>
        <p:spPr>
          <a:xfrm>
            <a:off x="6096000" y="1742353"/>
            <a:ext cx="6096001" cy="2958413"/>
          </a:xfrm>
          <a:prstGeom prst="rect">
            <a:avLst/>
          </a:prstGeom>
        </p:spPr>
      </p:pic>
    </p:spTree>
    <p:extLst>
      <p:ext uri="{BB962C8B-B14F-4D97-AF65-F5344CB8AC3E}">
        <p14:creationId xmlns:p14="http://schemas.microsoft.com/office/powerpoint/2010/main" val="158545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TextBox 13"/>
          <p:cNvSpPr txBox="1">
            <a:spLocks noChangeArrowheads="1"/>
          </p:cNvSpPr>
          <p:nvPr/>
        </p:nvSpPr>
        <p:spPr bwMode="auto">
          <a:xfrm>
            <a:off x="5449094" y="5282558"/>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管理员界面</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55" name="文本框 32"/>
          <p:cNvSpPr txBox="1">
            <a:spLocks noChangeArrowheads="1"/>
          </p:cNvSpPr>
          <p:nvPr/>
        </p:nvSpPr>
        <p:spPr bwMode="auto">
          <a:xfrm>
            <a:off x="1917700" y="539750"/>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界面展示</a:t>
            </a:r>
          </a:p>
        </p:txBody>
      </p:sp>
      <p:pic>
        <p:nvPicPr>
          <p:cNvPr id="3" name="图片 2">
            <a:extLst>
              <a:ext uri="{FF2B5EF4-FFF2-40B4-BE49-F238E27FC236}">
                <a16:creationId xmlns:a16="http://schemas.microsoft.com/office/drawing/2014/main" id="{36023EB0-470F-44E3-A4DD-87E8964DB0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391"/>
          <a:stretch/>
        </p:blipFill>
        <p:spPr>
          <a:xfrm>
            <a:off x="0" y="1947437"/>
            <a:ext cx="6096000" cy="2963126"/>
          </a:xfrm>
          <a:prstGeom prst="rect">
            <a:avLst/>
          </a:prstGeom>
        </p:spPr>
      </p:pic>
      <p:pic>
        <p:nvPicPr>
          <p:cNvPr id="5" name="图片 4">
            <a:extLst>
              <a:ext uri="{FF2B5EF4-FFF2-40B4-BE49-F238E27FC236}">
                <a16:creationId xmlns:a16="http://schemas.microsoft.com/office/drawing/2014/main" id="{893D077C-A911-4F7A-BE11-DBDAEA24CA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680"/>
          <a:stretch/>
        </p:blipFill>
        <p:spPr>
          <a:xfrm>
            <a:off x="6096000" y="1947436"/>
            <a:ext cx="6115458" cy="2963127"/>
          </a:xfrm>
          <a:prstGeom prst="rect">
            <a:avLst/>
          </a:prstGeom>
        </p:spPr>
      </p:pic>
    </p:spTree>
    <p:extLst>
      <p:ext uri="{BB962C8B-B14F-4D97-AF65-F5344CB8AC3E}">
        <p14:creationId xmlns:p14="http://schemas.microsoft.com/office/powerpoint/2010/main" val="1941738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TextBox 13"/>
          <p:cNvSpPr txBox="1">
            <a:spLocks noChangeArrowheads="1"/>
          </p:cNvSpPr>
          <p:nvPr/>
        </p:nvSpPr>
        <p:spPr bwMode="auto">
          <a:xfrm>
            <a:off x="5449094" y="5282558"/>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管理员界面</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55" name="文本框 32"/>
          <p:cNvSpPr txBox="1">
            <a:spLocks noChangeArrowheads="1"/>
          </p:cNvSpPr>
          <p:nvPr/>
        </p:nvSpPr>
        <p:spPr bwMode="auto">
          <a:xfrm>
            <a:off x="1917700" y="539750"/>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界面展示</a:t>
            </a:r>
          </a:p>
        </p:txBody>
      </p:sp>
      <p:pic>
        <p:nvPicPr>
          <p:cNvPr id="3" name="图片 2">
            <a:extLst>
              <a:ext uri="{FF2B5EF4-FFF2-40B4-BE49-F238E27FC236}">
                <a16:creationId xmlns:a16="http://schemas.microsoft.com/office/drawing/2014/main" id="{32332F6A-05C6-4F12-B487-52EDFFD050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05"/>
          <a:stretch/>
        </p:blipFill>
        <p:spPr>
          <a:xfrm>
            <a:off x="2518127" y="1527142"/>
            <a:ext cx="7549701" cy="3657060"/>
          </a:xfrm>
          <a:prstGeom prst="rect">
            <a:avLst/>
          </a:prstGeom>
        </p:spPr>
      </p:pic>
    </p:spTree>
    <p:extLst>
      <p:ext uri="{BB962C8B-B14F-4D97-AF65-F5344CB8AC3E}">
        <p14:creationId xmlns:p14="http://schemas.microsoft.com/office/powerpoint/2010/main" val="1992028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03</a:t>
            </a:r>
            <a:endParaRPr lang="zh-CN" altLang="en-US" sz="9600" b="1">
              <a:solidFill>
                <a:schemeClr val="bg1"/>
              </a:solidFill>
              <a:latin typeface="Arial" panose="020B0604020202020204" pitchFamily="34" charset="0"/>
              <a:cs typeface="Arial" panose="020B0604020202020204" pitchFamily="34" charset="0"/>
            </a:endParaRPr>
          </a:p>
        </p:txBody>
      </p:sp>
      <p:sp>
        <p:nvSpPr>
          <p:cNvPr id="32776" name="文本框 21"/>
          <p:cNvSpPr txBox="1">
            <a:spLocks noChangeArrowheads="1"/>
          </p:cNvSpPr>
          <p:nvPr/>
        </p:nvSpPr>
        <p:spPr bwMode="auto">
          <a:xfrm>
            <a:off x="521652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THREE</a:t>
            </a:r>
            <a:endParaRPr lang="zh-CN" altLang="en-US" sz="2000">
              <a:solidFill>
                <a:srgbClr val="767171"/>
              </a:solidFill>
              <a:latin typeface="Arial" panose="020B0604020202020204" pitchFamily="34" charset="0"/>
              <a:cs typeface="Arial" panose="020B0604020202020204" pitchFamily="34" charset="0"/>
            </a:endParaRPr>
          </a:p>
        </p:txBody>
      </p:sp>
      <p:sp>
        <p:nvSpPr>
          <p:cNvPr id="32777" name="文本框 22"/>
          <p:cNvSpPr txBox="1">
            <a:spLocks noChangeArrowheads="1"/>
          </p:cNvSpPr>
          <p:nvPr/>
        </p:nvSpPr>
        <p:spPr bwMode="auto">
          <a:xfrm>
            <a:off x="6005513" y="2725738"/>
            <a:ext cx="20409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b="1" dirty="0">
                <a:solidFill>
                  <a:srgbClr val="767171"/>
                </a:solidFill>
                <a:latin typeface="仿宋" panose="02010609060101010101" pitchFamily="49" charset="-122"/>
                <a:ea typeface="仿宋" panose="02010609060101010101" pitchFamily="49" charset="-122"/>
                <a:cs typeface="Arial" panose="020B0604020202020204" pitchFamily="34" charset="0"/>
              </a:rPr>
              <a:t>关键</a:t>
            </a:r>
            <a:endParaRPr lang="en-US" altLang="zh-CN" sz="4800" b="1" dirty="0">
              <a:solidFill>
                <a:srgbClr val="767171"/>
              </a:solidFill>
              <a:latin typeface="仿宋" panose="02010609060101010101" pitchFamily="49" charset="-122"/>
              <a:ea typeface="仿宋" panose="02010609060101010101" pitchFamily="49" charset="-122"/>
              <a:cs typeface="Arial" panose="020B0604020202020204" pitchFamily="34" charset="0"/>
            </a:endParaRPr>
          </a:p>
          <a:p>
            <a:pPr algn="ctr" eaLnBrk="1" hangingPunct="1"/>
            <a:r>
              <a:rPr lang="zh-CN" altLang="en-US" sz="4800" b="1" dirty="0">
                <a:solidFill>
                  <a:srgbClr val="767171"/>
                </a:solidFill>
                <a:latin typeface="仿宋" panose="02010609060101010101" pitchFamily="49" charset="-122"/>
                <a:ea typeface="仿宋" panose="02010609060101010101" pitchFamily="49" charset="-122"/>
                <a:cs typeface="Arial" panose="020B0604020202020204" pitchFamily="34" charset="0"/>
              </a:rPr>
              <a:t>技术点</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Oval 2"/>
          <p:cNvSpPr>
            <a:spLocks noChangeArrowheads="1"/>
          </p:cNvSpPr>
          <p:nvPr/>
        </p:nvSpPr>
        <p:spPr bwMode="auto">
          <a:xfrm>
            <a:off x="3604418" y="4489352"/>
            <a:ext cx="862013" cy="862013"/>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ru-RU"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4" name="Oval 9"/>
          <p:cNvSpPr>
            <a:spLocks noChangeArrowheads="1"/>
          </p:cNvSpPr>
          <p:nvPr/>
        </p:nvSpPr>
        <p:spPr bwMode="auto">
          <a:xfrm>
            <a:off x="3604417" y="2925731"/>
            <a:ext cx="862013" cy="862012"/>
          </a:xfrm>
          <a:prstGeom prst="ellipse">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ru-RU"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5" name="Oval 10"/>
          <p:cNvSpPr>
            <a:spLocks noChangeArrowheads="1"/>
          </p:cNvSpPr>
          <p:nvPr/>
        </p:nvSpPr>
        <p:spPr bwMode="auto">
          <a:xfrm>
            <a:off x="3604417" y="1417735"/>
            <a:ext cx="862013" cy="862013"/>
          </a:xfrm>
          <a:prstGeom prst="ellipse">
            <a:avLst/>
          </a:prstGeom>
          <a:solidFill>
            <a:srgbClr val="767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ru-RU"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9" name="Freeform 25"/>
          <p:cNvSpPr/>
          <p:nvPr/>
        </p:nvSpPr>
        <p:spPr bwMode="auto">
          <a:xfrm>
            <a:off x="3909217" y="3227356"/>
            <a:ext cx="247650" cy="346075"/>
          </a:xfrm>
          <a:custGeom>
            <a:avLst/>
            <a:gdLst>
              <a:gd name="T0" fmla="*/ 99898861 w 346"/>
              <a:gd name="T1" fmla="*/ 0 h 479"/>
              <a:gd name="T2" fmla="*/ 99898861 w 346"/>
              <a:gd name="T3" fmla="*/ 0 h 479"/>
              <a:gd name="T4" fmla="*/ 81967855 w 346"/>
              <a:gd name="T5" fmla="*/ 0 h 479"/>
              <a:gd name="T6" fmla="*/ 81967855 w 346"/>
              <a:gd name="T7" fmla="*/ 171215368 h 479"/>
              <a:gd name="T8" fmla="*/ 40983928 w 346"/>
              <a:gd name="T9" fmla="*/ 171215368 h 479"/>
              <a:gd name="T10" fmla="*/ 5123349 w 346"/>
              <a:gd name="T11" fmla="*/ 221849247 h 479"/>
              <a:gd name="T12" fmla="*/ 63525088 w 346"/>
              <a:gd name="T13" fmla="*/ 240641337 h 479"/>
              <a:gd name="T14" fmla="*/ 99898861 w 346"/>
              <a:gd name="T15" fmla="*/ 194183477 h 479"/>
              <a:gd name="T16" fmla="*/ 99898861 w 346"/>
              <a:gd name="T17" fmla="*/ 55331540 h 479"/>
              <a:gd name="T18" fmla="*/ 131661047 w 346"/>
              <a:gd name="T19" fmla="*/ 120059848 h 479"/>
              <a:gd name="T20" fmla="*/ 140882788 w 346"/>
              <a:gd name="T21" fmla="*/ 120059848 h 479"/>
              <a:gd name="T22" fmla="*/ 99898861 w 346"/>
              <a:gd name="T23" fmla="*/ 0 h 4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46" h="479">
                <a:moveTo>
                  <a:pt x="195" y="0"/>
                </a:moveTo>
                <a:lnTo>
                  <a:pt x="195" y="0"/>
                </a:lnTo>
                <a:cubicBezTo>
                  <a:pt x="160" y="0"/>
                  <a:pt x="160" y="0"/>
                  <a:pt x="160" y="0"/>
                </a:cubicBezTo>
                <a:cubicBezTo>
                  <a:pt x="160" y="328"/>
                  <a:pt x="160" y="328"/>
                  <a:pt x="160" y="328"/>
                </a:cubicBezTo>
                <a:cubicBezTo>
                  <a:pt x="133" y="319"/>
                  <a:pt x="107" y="319"/>
                  <a:pt x="80" y="328"/>
                </a:cubicBezTo>
                <a:cubicBezTo>
                  <a:pt x="26" y="346"/>
                  <a:pt x="0" y="390"/>
                  <a:pt x="10" y="425"/>
                </a:cubicBezTo>
                <a:cubicBezTo>
                  <a:pt x="26" y="461"/>
                  <a:pt x="71" y="478"/>
                  <a:pt x="124" y="461"/>
                </a:cubicBezTo>
                <a:cubicBezTo>
                  <a:pt x="169" y="443"/>
                  <a:pt x="195" y="408"/>
                  <a:pt x="195" y="372"/>
                </a:cubicBezTo>
                <a:cubicBezTo>
                  <a:pt x="195" y="106"/>
                  <a:pt x="195" y="106"/>
                  <a:pt x="195" y="106"/>
                </a:cubicBezTo>
                <a:cubicBezTo>
                  <a:pt x="266" y="124"/>
                  <a:pt x="266" y="212"/>
                  <a:pt x="257" y="230"/>
                </a:cubicBezTo>
                <a:cubicBezTo>
                  <a:pt x="257" y="239"/>
                  <a:pt x="266" y="248"/>
                  <a:pt x="275" y="230"/>
                </a:cubicBezTo>
                <a:cubicBezTo>
                  <a:pt x="345" y="115"/>
                  <a:pt x="195" y="62"/>
                  <a:pt x="195"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0490" name="Freeform 28"/>
          <p:cNvSpPr/>
          <p:nvPr/>
        </p:nvSpPr>
        <p:spPr bwMode="auto">
          <a:xfrm>
            <a:off x="3874292" y="1724123"/>
            <a:ext cx="358775" cy="301625"/>
          </a:xfrm>
          <a:custGeom>
            <a:avLst/>
            <a:gdLst>
              <a:gd name="T0" fmla="*/ 64359048 w 498"/>
              <a:gd name="T1" fmla="*/ 42176267 h 418"/>
              <a:gd name="T2" fmla="*/ 64359048 w 498"/>
              <a:gd name="T3" fmla="*/ 42176267 h 418"/>
              <a:gd name="T4" fmla="*/ 18685117 w 498"/>
              <a:gd name="T5" fmla="*/ 134338580 h 418"/>
              <a:gd name="T6" fmla="*/ 179581296 w 498"/>
              <a:gd name="T7" fmla="*/ 60400767 h 418"/>
              <a:gd name="T8" fmla="*/ 4671279 w 498"/>
              <a:gd name="T9" fmla="*/ 198905091 h 418"/>
              <a:gd name="T10" fmla="*/ 22836965 w 498"/>
              <a:gd name="T11" fmla="*/ 208277114 h 418"/>
              <a:gd name="T12" fmla="*/ 50345210 w 498"/>
              <a:gd name="T13" fmla="*/ 161935824 h 418"/>
              <a:gd name="T14" fmla="*/ 152073052 w 498"/>
              <a:gd name="T15" fmla="*/ 161935824 h 418"/>
              <a:gd name="T16" fmla="*/ 243420913 w 498"/>
              <a:gd name="T17" fmla="*/ 37490256 h 418"/>
              <a:gd name="T18" fmla="*/ 64359048 w 498"/>
              <a:gd name="T19" fmla="*/ 42176267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0492" name="Freeform 103"/>
          <p:cNvSpPr/>
          <p:nvPr/>
        </p:nvSpPr>
        <p:spPr bwMode="auto">
          <a:xfrm>
            <a:off x="3867943" y="4744940"/>
            <a:ext cx="276225" cy="352425"/>
          </a:xfrm>
          <a:custGeom>
            <a:avLst/>
            <a:gdLst>
              <a:gd name="T0" fmla="*/ 60337493 w 383"/>
              <a:gd name="T1" fmla="*/ 32335716 h 488"/>
              <a:gd name="T2" fmla="*/ 60337493 w 383"/>
              <a:gd name="T3" fmla="*/ 32335716 h 488"/>
              <a:gd name="T4" fmla="*/ 60337493 w 383"/>
              <a:gd name="T5" fmla="*/ 185149507 h 488"/>
              <a:gd name="T6" fmla="*/ 32769084 w 383"/>
              <a:gd name="T7" fmla="*/ 189842970 h 488"/>
              <a:gd name="T8" fmla="*/ 9362801 w 383"/>
              <a:gd name="T9" fmla="*/ 231045641 h 488"/>
              <a:gd name="T10" fmla="*/ 50974691 w 383"/>
              <a:gd name="T11" fmla="*/ 245127476 h 488"/>
              <a:gd name="T12" fmla="*/ 83223780 w 383"/>
              <a:gd name="T13" fmla="*/ 208097574 h 488"/>
              <a:gd name="T14" fmla="*/ 83223780 w 383"/>
              <a:gd name="T15" fmla="*/ 83447451 h 488"/>
              <a:gd name="T16" fmla="*/ 175290366 w 383"/>
              <a:gd name="T17" fmla="*/ 59977969 h 488"/>
              <a:gd name="T18" fmla="*/ 175290366 w 383"/>
              <a:gd name="T19" fmla="*/ 162201440 h 488"/>
              <a:gd name="T20" fmla="*/ 147722678 w 383"/>
              <a:gd name="T21" fmla="*/ 162201440 h 488"/>
              <a:gd name="T22" fmla="*/ 124315674 w 383"/>
              <a:gd name="T23" fmla="*/ 208097574 h 488"/>
              <a:gd name="T24" fmla="*/ 165927564 w 383"/>
              <a:gd name="T25" fmla="*/ 221657993 h 488"/>
              <a:gd name="T26" fmla="*/ 198697369 w 383"/>
              <a:gd name="T27" fmla="*/ 185149507 h 488"/>
              <a:gd name="T28" fmla="*/ 198697369 w 383"/>
              <a:gd name="T29" fmla="*/ 0 h 488"/>
              <a:gd name="T30" fmla="*/ 60337493 w 383"/>
              <a:gd name="T31" fmla="*/ 32335716 h 48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83" h="488">
                <a:moveTo>
                  <a:pt x="116" y="62"/>
                </a:moveTo>
                <a:lnTo>
                  <a:pt x="116" y="62"/>
                </a:lnTo>
                <a:cubicBezTo>
                  <a:pt x="116" y="355"/>
                  <a:pt x="116" y="355"/>
                  <a:pt x="116" y="355"/>
                </a:cubicBezTo>
                <a:cubicBezTo>
                  <a:pt x="98" y="355"/>
                  <a:pt x="80" y="355"/>
                  <a:pt x="63" y="364"/>
                </a:cubicBezTo>
                <a:cubicBezTo>
                  <a:pt x="18" y="372"/>
                  <a:pt x="0" y="417"/>
                  <a:pt x="18" y="443"/>
                </a:cubicBezTo>
                <a:cubicBezTo>
                  <a:pt x="27" y="478"/>
                  <a:pt x="63" y="487"/>
                  <a:pt x="98" y="470"/>
                </a:cubicBezTo>
                <a:cubicBezTo>
                  <a:pt x="133" y="461"/>
                  <a:pt x="160" y="434"/>
                  <a:pt x="160" y="399"/>
                </a:cubicBezTo>
                <a:cubicBezTo>
                  <a:pt x="160" y="399"/>
                  <a:pt x="160" y="248"/>
                  <a:pt x="160" y="160"/>
                </a:cubicBezTo>
                <a:cubicBezTo>
                  <a:pt x="337" y="115"/>
                  <a:pt x="337" y="115"/>
                  <a:pt x="337" y="115"/>
                </a:cubicBezTo>
                <a:cubicBezTo>
                  <a:pt x="337" y="311"/>
                  <a:pt x="337" y="311"/>
                  <a:pt x="337" y="311"/>
                </a:cubicBezTo>
                <a:cubicBezTo>
                  <a:pt x="319" y="301"/>
                  <a:pt x="301" y="301"/>
                  <a:pt x="284" y="311"/>
                </a:cubicBezTo>
                <a:cubicBezTo>
                  <a:pt x="239" y="328"/>
                  <a:pt x="222" y="364"/>
                  <a:pt x="239" y="399"/>
                </a:cubicBezTo>
                <a:cubicBezTo>
                  <a:pt x="248" y="425"/>
                  <a:pt x="284" y="434"/>
                  <a:pt x="319" y="425"/>
                </a:cubicBezTo>
                <a:cubicBezTo>
                  <a:pt x="355" y="408"/>
                  <a:pt x="382" y="381"/>
                  <a:pt x="382" y="355"/>
                </a:cubicBezTo>
                <a:cubicBezTo>
                  <a:pt x="382" y="0"/>
                  <a:pt x="382" y="0"/>
                  <a:pt x="382" y="0"/>
                </a:cubicBezTo>
                <a:lnTo>
                  <a:pt x="116" y="62"/>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0495" name="TextBox 13"/>
          <p:cNvSpPr txBox="1">
            <a:spLocks noChangeArrowheads="1"/>
          </p:cNvSpPr>
          <p:nvPr/>
        </p:nvSpPr>
        <p:spPr bwMode="auto">
          <a:xfrm>
            <a:off x="4728368" y="4578252"/>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白金会员</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6" name="TextBox 13"/>
          <p:cNvSpPr txBox="1">
            <a:spLocks noChangeArrowheads="1"/>
          </p:cNvSpPr>
          <p:nvPr/>
        </p:nvSpPr>
        <p:spPr bwMode="auto">
          <a:xfrm>
            <a:off x="4733131" y="4900515"/>
            <a:ext cx="24098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可获得</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8.5</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折购票优惠</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7" name="TextBox 13"/>
          <p:cNvSpPr txBox="1">
            <a:spLocks noChangeArrowheads="1"/>
          </p:cNvSpPr>
          <p:nvPr/>
        </p:nvSpPr>
        <p:spPr bwMode="auto">
          <a:xfrm>
            <a:off x="4728367" y="3011456"/>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黄金会员</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8" name="TextBox 13"/>
          <p:cNvSpPr txBox="1">
            <a:spLocks noChangeArrowheads="1"/>
          </p:cNvSpPr>
          <p:nvPr/>
        </p:nvSpPr>
        <p:spPr bwMode="auto">
          <a:xfrm>
            <a:off x="4733130" y="3333718"/>
            <a:ext cx="24098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可获得</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9</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折购票优惠</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9" name="TextBox 13"/>
          <p:cNvSpPr txBox="1">
            <a:spLocks noChangeArrowheads="1"/>
          </p:cNvSpPr>
          <p:nvPr/>
        </p:nvSpPr>
        <p:spPr bwMode="auto">
          <a:xfrm>
            <a:off x="4728367" y="1528860"/>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普通会员</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00" name="TextBox 13"/>
          <p:cNvSpPr txBox="1">
            <a:spLocks noChangeArrowheads="1"/>
          </p:cNvSpPr>
          <p:nvPr/>
        </p:nvSpPr>
        <p:spPr bwMode="auto">
          <a:xfrm>
            <a:off x="4733130" y="1851123"/>
            <a:ext cx="24098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可以按标准价购票</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07" name="文本框 27"/>
          <p:cNvSpPr txBox="1">
            <a:spLocks noChangeArrowheads="1"/>
          </p:cNvSpPr>
          <p:nvPr/>
        </p:nvSpPr>
        <p:spPr bwMode="auto">
          <a:xfrm>
            <a:off x="1917700" y="539750"/>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会员分级制度</a:t>
            </a:r>
          </a:p>
        </p:txBody>
      </p:sp>
      <p:sp>
        <p:nvSpPr>
          <p:cNvPr id="28" name="矩形 6">
            <a:extLst>
              <a:ext uri="{FF2B5EF4-FFF2-40B4-BE49-F238E27FC236}">
                <a16:creationId xmlns:a16="http://schemas.microsoft.com/office/drawing/2014/main" id="{8A7439E4-44FC-4708-B8AA-D826DA22D9D0}"/>
              </a:ext>
            </a:extLst>
          </p:cNvPr>
          <p:cNvSpPr>
            <a:spLocks noChangeArrowheads="1"/>
          </p:cNvSpPr>
          <p:nvPr/>
        </p:nvSpPr>
        <p:spPr bwMode="auto">
          <a:xfrm>
            <a:off x="1027113" y="2955925"/>
            <a:ext cx="2267742" cy="127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我们加入了会员分级制度，这样可以更好的对不同类型的人群进行服务，提升服务品质的同时增加了潜在客户量。</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文本框 27">
            <a:extLst>
              <a:ext uri="{FF2B5EF4-FFF2-40B4-BE49-F238E27FC236}">
                <a16:creationId xmlns:a16="http://schemas.microsoft.com/office/drawing/2014/main" id="{67589F04-B3E8-476E-90C3-85761B5E2927}"/>
              </a:ext>
            </a:extLst>
          </p:cNvPr>
          <p:cNvSpPr txBox="1">
            <a:spLocks noChangeArrowheads="1"/>
          </p:cNvSpPr>
          <p:nvPr/>
        </p:nvSpPr>
        <p:spPr bwMode="auto">
          <a:xfrm>
            <a:off x="1191561" y="2539902"/>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会员分级制度</a:t>
            </a:r>
          </a:p>
        </p:txBody>
      </p:sp>
      <p:pic>
        <p:nvPicPr>
          <p:cNvPr id="3" name="图片 2">
            <a:extLst>
              <a:ext uri="{FF2B5EF4-FFF2-40B4-BE49-F238E27FC236}">
                <a16:creationId xmlns:a16="http://schemas.microsoft.com/office/drawing/2014/main" id="{6334F5ED-F12C-43F2-B25C-FEBE850F80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248"/>
          <a:stretch/>
        </p:blipFill>
        <p:spPr>
          <a:xfrm>
            <a:off x="6317824" y="277922"/>
            <a:ext cx="3956476" cy="1970830"/>
          </a:xfrm>
          <a:prstGeom prst="rect">
            <a:avLst/>
          </a:prstGeom>
        </p:spPr>
      </p:pic>
      <p:pic>
        <p:nvPicPr>
          <p:cNvPr id="5" name="图片 4">
            <a:extLst>
              <a:ext uri="{FF2B5EF4-FFF2-40B4-BE49-F238E27FC236}">
                <a16:creationId xmlns:a16="http://schemas.microsoft.com/office/drawing/2014/main" id="{6A75AB99-0AA6-4A88-9ECF-C0BF38C136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400" b="1"/>
          <a:stretch/>
        </p:blipFill>
        <p:spPr>
          <a:xfrm>
            <a:off x="6317824" y="2323365"/>
            <a:ext cx="3961422" cy="1923522"/>
          </a:xfrm>
          <a:prstGeom prst="rect">
            <a:avLst/>
          </a:prstGeom>
        </p:spPr>
      </p:pic>
      <p:pic>
        <p:nvPicPr>
          <p:cNvPr id="7" name="图片 6">
            <a:extLst>
              <a:ext uri="{FF2B5EF4-FFF2-40B4-BE49-F238E27FC236}">
                <a16:creationId xmlns:a16="http://schemas.microsoft.com/office/drawing/2014/main" id="{E7CDE939-D6D2-4C66-8B44-F5D9F849EA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824"/>
          <a:stretch/>
        </p:blipFill>
        <p:spPr>
          <a:xfrm>
            <a:off x="6317825" y="4271030"/>
            <a:ext cx="3956476" cy="2160669"/>
          </a:xfrm>
          <a:prstGeom prst="rect">
            <a:avLst/>
          </a:prstGeom>
        </p:spPr>
      </p:pic>
    </p:spTree>
    <p:extLst>
      <p:ext uri="{BB962C8B-B14F-4D97-AF65-F5344CB8AC3E}">
        <p14:creationId xmlns:p14="http://schemas.microsoft.com/office/powerpoint/2010/main" val="1283970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r="15610"/>
          <a:stretch>
            <a:fillRect/>
          </a:stretch>
        </p:blipFill>
        <p:spPr bwMode="auto">
          <a:xfrm>
            <a:off x="5186363" y="1905000"/>
            <a:ext cx="6357937"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Oval 19"/>
          <p:cNvSpPr>
            <a:spLocks noChangeArrowheads="1"/>
          </p:cNvSpPr>
          <p:nvPr/>
        </p:nvSpPr>
        <p:spPr bwMode="auto">
          <a:xfrm>
            <a:off x="865188" y="4198939"/>
            <a:ext cx="711200" cy="715962"/>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11700">
              <a:solidFill>
                <a:schemeClr val="bg1"/>
              </a:solidFill>
            </a:endParaRPr>
          </a:p>
        </p:txBody>
      </p:sp>
      <p:pic>
        <p:nvPicPr>
          <p:cNvPr id="21509" name="Group 2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7750" y="4395789"/>
            <a:ext cx="3905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Oval 16"/>
          <p:cNvSpPr>
            <a:spLocks noChangeArrowheads="1"/>
          </p:cNvSpPr>
          <p:nvPr/>
        </p:nvSpPr>
        <p:spPr bwMode="auto">
          <a:xfrm>
            <a:off x="865188" y="3210533"/>
            <a:ext cx="711200" cy="715962"/>
          </a:xfrm>
          <a:prstGeom prst="ellipse">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11700">
              <a:solidFill>
                <a:schemeClr val="bg1"/>
              </a:solidFill>
            </a:endParaRPr>
          </a:p>
        </p:txBody>
      </p:sp>
      <p:pic>
        <p:nvPicPr>
          <p:cNvPr id="21511" name="Group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2988" y="3374045"/>
            <a:ext cx="371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Oval 10"/>
          <p:cNvSpPr>
            <a:spLocks noChangeArrowheads="1"/>
          </p:cNvSpPr>
          <p:nvPr/>
        </p:nvSpPr>
        <p:spPr bwMode="auto">
          <a:xfrm>
            <a:off x="865188" y="2175392"/>
            <a:ext cx="711200" cy="715962"/>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11700">
              <a:solidFill>
                <a:schemeClr val="bg1"/>
              </a:solidFill>
            </a:endParaRPr>
          </a:p>
        </p:txBody>
      </p:sp>
      <p:pic>
        <p:nvPicPr>
          <p:cNvPr id="21513" name="Group 8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0450" y="2340492"/>
            <a:ext cx="3476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Box 13"/>
          <p:cNvSpPr txBox="1">
            <a:spLocks noChangeArrowheads="1"/>
          </p:cNvSpPr>
          <p:nvPr/>
        </p:nvSpPr>
        <p:spPr bwMode="auto">
          <a:xfrm>
            <a:off x="1746250" y="2216667"/>
            <a:ext cx="14001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Vue</a:t>
            </a:r>
          </a:p>
        </p:txBody>
      </p:sp>
      <p:sp>
        <p:nvSpPr>
          <p:cNvPr id="21515" name="TextBox 13"/>
          <p:cNvSpPr txBox="1">
            <a:spLocks noChangeArrowheads="1"/>
          </p:cNvSpPr>
          <p:nvPr/>
        </p:nvSpPr>
        <p:spPr bwMode="auto">
          <a:xfrm>
            <a:off x="1751013" y="2502417"/>
            <a:ext cx="28019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使用了</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Vue</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对部分项目框架进行重写</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6" name="TextBox 13"/>
          <p:cNvSpPr txBox="1">
            <a:spLocks noChangeArrowheads="1"/>
          </p:cNvSpPr>
          <p:nvPr/>
        </p:nvSpPr>
        <p:spPr bwMode="auto">
          <a:xfrm>
            <a:off x="1746250" y="3226408"/>
            <a:ext cx="14001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dirty="0" err="1">
                <a:solidFill>
                  <a:srgbClr val="445469"/>
                </a:solidFill>
                <a:latin typeface="Arial" panose="020B0604020202020204" pitchFamily="34" charset="0"/>
                <a:ea typeface="微软雅黑" panose="020B0503020204020204" pitchFamily="34" charset="-122"/>
                <a:sym typeface="Arial" panose="020B0604020202020204" pitchFamily="34" charset="0"/>
              </a:rPr>
              <a:t>layui</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7" name="TextBox 13"/>
          <p:cNvSpPr txBox="1">
            <a:spLocks noChangeArrowheads="1"/>
          </p:cNvSpPr>
          <p:nvPr/>
        </p:nvSpPr>
        <p:spPr bwMode="auto">
          <a:xfrm>
            <a:off x="1751013" y="3512158"/>
            <a:ext cx="2801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使用了</a:t>
            </a:r>
            <a:r>
              <a:rPr lang="en-US" altLang="zh-CN" sz="1200" dirty="0" err="1">
                <a:solidFill>
                  <a:srgbClr val="445469"/>
                </a:solidFill>
                <a:latin typeface="Arial" panose="020B0604020202020204" pitchFamily="34" charset="0"/>
                <a:ea typeface="微软雅黑" panose="020B0503020204020204" pitchFamily="34" charset="-122"/>
                <a:sym typeface="Arial" panose="020B0604020202020204" pitchFamily="34" charset="0"/>
              </a:rPr>
              <a:t>layui</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对后台管理界面进行了重做，整个界面更加美观整洁</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8" name="TextBox 13"/>
          <p:cNvSpPr txBox="1">
            <a:spLocks noChangeArrowheads="1"/>
          </p:cNvSpPr>
          <p:nvPr/>
        </p:nvSpPr>
        <p:spPr bwMode="auto">
          <a:xfrm>
            <a:off x="1746250" y="4233864"/>
            <a:ext cx="14001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Bootstrap</a:t>
            </a:r>
          </a:p>
        </p:txBody>
      </p:sp>
      <p:sp>
        <p:nvSpPr>
          <p:cNvPr id="21519" name="TextBox 13"/>
          <p:cNvSpPr txBox="1">
            <a:spLocks noChangeArrowheads="1"/>
          </p:cNvSpPr>
          <p:nvPr/>
        </p:nvSpPr>
        <p:spPr bwMode="auto">
          <a:xfrm>
            <a:off x="1751013" y="4519614"/>
            <a:ext cx="28019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通过使用</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Bootstrap</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来设计构造了前端登陆界面，使得登录界面充满美感符合审美并简洁易用</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文本框 45"/>
          <p:cNvSpPr txBox="1">
            <a:spLocks noChangeArrowheads="1"/>
          </p:cNvSpPr>
          <p:nvPr/>
        </p:nvSpPr>
        <p:spPr bwMode="auto">
          <a:xfrm>
            <a:off x="1917700" y="539750"/>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多项技术应用</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04</a:t>
            </a:r>
            <a:endParaRPr lang="zh-CN" altLang="en-US" sz="9600" b="1">
              <a:solidFill>
                <a:schemeClr val="bg1"/>
              </a:solidFill>
              <a:latin typeface="Arial" panose="020B0604020202020204" pitchFamily="34" charset="0"/>
              <a:cs typeface="Arial" panose="020B0604020202020204" pitchFamily="34" charset="0"/>
            </a:endParaRPr>
          </a:p>
        </p:txBody>
      </p:sp>
      <p:sp>
        <p:nvSpPr>
          <p:cNvPr id="41992" name="文本框 21"/>
          <p:cNvSpPr txBox="1">
            <a:spLocks noChangeArrowheads="1"/>
          </p:cNvSpPr>
          <p:nvPr/>
        </p:nvSpPr>
        <p:spPr bwMode="auto">
          <a:xfrm>
            <a:off x="5241925"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FOUR</a:t>
            </a:r>
            <a:endParaRPr lang="zh-CN" altLang="en-US" sz="2000">
              <a:solidFill>
                <a:srgbClr val="767171"/>
              </a:solidFill>
              <a:latin typeface="Arial" panose="020B0604020202020204" pitchFamily="34" charset="0"/>
              <a:cs typeface="Arial" panose="020B0604020202020204" pitchFamily="34" charset="0"/>
            </a:endParaRPr>
          </a:p>
        </p:txBody>
      </p:sp>
      <p:sp>
        <p:nvSpPr>
          <p:cNvPr id="41993" name="文本框 22"/>
          <p:cNvSpPr txBox="1">
            <a:spLocks noChangeArrowheads="1"/>
          </p:cNvSpPr>
          <p:nvPr/>
        </p:nvSpPr>
        <p:spPr bwMode="auto">
          <a:xfrm>
            <a:off x="6005513" y="2725738"/>
            <a:ext cx="14221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767171"/>
                </a:solidFill>
                <a:latin typeface="仿宋" panose="02010609060101010101" pitchFamily="49" charset="-122"/>
                <a:ea typeface="仿宋" panose="02010609060101010101" pitchFamily="49" charset="-122"/>
                <a:cs typeface="Arial" panose="020B0604020202020204" pitchFamily="34" charset="0"/>
              </a:rPr>
              <a:t>项目</a:t>
            </a:r>
            <a:endParaRPr lang="en-US" altLang="zh-CN" sz="4800" b="1" dirty="0">
              <a:solidFill>
                <a:srgbClr val="767171"/>
              </a:solidFill>
              <a:latin typeface="仿宋" panose="02010609060101010101" pitchFamily="49" charset="-122"/>
              <a:ea typeface="仿宋" panose="02010609060101010101" pitchFamily="49" charset="-122"/>
              <a:cs typeface="Arial" panose="020B0604020202020204" pitchFamily="34" charset="0"/>
            </a:endParaRPr>
          </a:p>
          <a:p>
            <a:pPr eaLnBrk="1" hangingPunct="1"/>
            <a:r>
              <a:rPr lang="zh-CN" altLang="en-US" sz="4800" b="1" dirty="0">
                <a:solidFill>
                  <a:srgbClr val="767171"/>
                </a:solidFill>
                <a:latin typeface="仿宋" panose="02010609060101010101" pitchFamily="49" charset="-122"/>
                <a:ea typeface="仿宋" panose="02010609060101010101" pitchFamily="49" charset="-122"/>
                <a:cs typeface="Arial" panose="020B0604020202020204" pitchFamily="34" charset="0"/>
              </a:rPr>
              <a:t>总结</a:t>
            </a:r>
            <a:endParaRPr lang="zh-CN" altLang="en-US" sz="4800" b="1" dirty="0">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矩形 17"/>
          <p:cNvSpPr>
            <a:spLocks noChangeArrowheads="1"/>
          </p:cNvSpPr>
          <p:nvPr/>
        </p:nvSpPr>
        <p:spPr bwMode="auto">
          <a:xfrm>
            <a:off x="1446884" y="8731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dirty="0">
                <a:solidFill>
                  <a:srgbClr val="FFFFFF"/>
                </a:solidFill>
              </a:rPr>
              <a:t>成果</a:t>
            </a:r>
          </a:p>
        </p:txBody>
      </p:sp>
      <p:sp>
        <p:nvSpPr>
          <p:cNvPr id="41989" name="矩形 18"/>
          <p:cNvSpPr>
            <a:spLocks noChangeArrowheads="1"/>
          </p:cNvSpPr>
          <p:nvPr/>
        </p:nvSpPr>
        <p:spPr bwMode="auto">
          <a:xfrm>
            <a:off x="10524356" y="5350857"/>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dirty="0">
                <a:solidFill>
                  <a:srgbClr val="FFFFFF"/>
                </a:solidFill>
              </a:rPr>
              <a:t>不足</a:t>
            </a:r>
          </a:p>
        </p:txBody>
      </p:sp>
      <p:sp>
        <p:nvSpPr>
          <p:cNvPr id="5" name="文本框 4">
            <a:extLst>
              <a:ext uri="{FF2B5EF4-FFF2-40B4-BE49-F238E27FC236}">
                <a16:creationId xmlns:a16="http://schemas.microsoft.com/office/drawing/2014/main" id="{EB8BC1F4-6A7A-4708-8C7D-6130D920A9CE}"/>
              </a:ext>
            </a:extLst>
          </p:cNvPr>
          <p:cNvSpPr txBox="1"/>
          <p:nvPr/>
        </p:nvSpPr>
        <p:spPr>
          <a:xfrm>
            <a:off x="2191422" y="1617663"/>
            <a:ext cx="3384223" cy="2308324"/>
          </a:xfrm>
          <a:prstGeom prst="rect">
            <a:avLst/>
          </a:prstGeom>
          <a:noFill/>
        </p:spPr>
        <p:txBody>
          <a:bodyPr wrap="square" rtlCol="0">
            <a:spAutoFit/>
          </a:bodyPr>
          <a:lstStyle/>
          <a:p>
            <a:pPr indent="457200"/>
            <a:r>
              <a:rPr lang="zh-CN" altLang="en-US" dirty="0"/>
              <a:t>基本上实现了项目最初所需要的几种需求，在完成项目的基础上融入了我们自己的想法，对原有原型的前后端进行了大刀阔斧的修改，在不破坏核心逻辑层面的情况下，让整个系统从</a:t>
            </a:r>
            <a:r>
              <a:rPr lang="en-US" altLang="zh-CN" dirty="0"/>
              <a:t>UI</a:t>
            </a:r>
            <a:r>
              <a:rPr lang="zh-CN" altLang="en-US" dirty="0"/>
              <a:t>到数据库更加符合用户审美需求和实际操作需求，符合生活实际。</a:t>
            </a:r>
          </a:p>
        </p:txBody>
      </p:sp>
      <p:sp>
        <p:nvSpPr>
          <p:cNvPr id="6" name="文本框 5">
            <a:extLst>
              <a:ext uri="{FF2B5EF4-FFF2-40B4-BE49-F238E27FC236}">
                <a16:creationId xmlns:a16="http://schemas.microsoft.com/office/drawing/2014/main" id="{2B9F0CD1-4163-4CC5-BBFE-2B5A88933CE5}"/>
              </a:ext>
            </a:extLst>
          </p:cNvPr>
          <p:cNvSpPr txBox="1"/>
          <p:nvPr/>
        </p:nvSpPr>
        <p:spPr>
          <a:xfrm>
            <a:off x="7318354" y="3042533"/>
            <a:ext cx="3205113" cy="2308324"/>
          </a:xfrm>
          <a:prstGeom prst="rect">
            <a:avLst/>
          </a:prstGeom>
          <a:noFill/>
        </p:spPr>
        <p:txBody>
          <a:bodyPr wrap="square" rtlCol="0">
            <a:spAutoFit/>
          </a:bodyPr>
          <a:lstStyle/>
          <a:p>
            <a:r>
              <a:rPr lang="zh-CN" altLang="en-US" dirty="0"/>
              <a:t>因实际原因，未能如我们早期设想加入支付宝支付接口（需要企业账号），故无法实现实时自动创建订单付款页面。由于时间有限，未能很好地彻底重做整个系统，在未推翻原系统的基础上进行修改会始终受限于原系统的根本局限性。</a:t>
            </a:r>
          </a:p>
        </p:txBody>
      </p:sp>
    </p:spTree>
    <p:extLst>
      <p:ext uri="{BB962C8B-B14F-4D97-AF65-F5344CB8AC3E}">
        <p14:creationId xmlns:p14="http://schemas.microsoft.com/office/powerpoint/2010/main" val="512734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l="28931"/>
          <a:stretch>
            <a:fillRect/>
          </a:stretch>
        </p:blipFill>
        <p:spPr bwMode="auto">
          <a:xfrm>
            <a:off x="0" y="0"/>
            <a:ext cx="212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文本框 4"/>
          <p:cNvSpPr txBox="1">
            <a:spLocks noChangeArrowheads="1"/>
          </p:cNvSpPr>
          <p:nvPr/>
        </p:nvSpPr>
        <p:spPr bwMode="auto">
          <a:xfrm>
            <a:off x="4410075" y="1504950"/>
            <a:ext cx="696913" cy="647700"/>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01</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0" name="文本框 6"/>
          <p:cNvSpPr txBox="1">
            <a:spLocks noChangeArrowheads="1"/>
          </p:cNvSpPr>
          <p:nvPr/>
        </p:nvSpPr>
        <p:spPr bwMode="auto">
          <a:xfrm>
            <a:off x="4410075" y="2613025"/>
            <a:ext cx="696913" cy="647700"/>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02</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1" name="文本框 7"/>
          <p:cNvSpPr txBox="1">
            <a:spLocks noChangeArrowheads="1"/>
          </p:cNvSpPr>
          <p:nvPr/>
        </p:nvSpPr>
        <p:spPr bwMode="auto">
          <a:xfrm>
            <a:off x="4410075" y="3721100"/>
            <a:ext cx="696913" cy="646113"/>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03</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2" name="文本框 8"/>
          <p:cNvSpPr txBox="1">
            <a:spLocks noChangeArrowheads="1"/>
          </p:cNvSpPr>
          <p:nvPr/>
        </p:nvSpPr>
        <p:spPr bwMode="auto">
          <a:xfrm>
            <a:off x="4410075" y="4829175"/>
            <a:ext cx="696913" cy="646113"/>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04</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3" name="文本框 9"/>
          <p:cNvSpPr txBox="1">
            <a:spLocks noChangeArrowheads="1"/>
          </p:cNvSpPr>
          <p:nvPr/>
        </p:nvSpPr>
        <p:spPr bwMode="auto">
          <a:xfrm>
            <a:off x="5408613" y="1474787"/>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2BA854"/>
                </a:solidFill>
                <a:effectLst>
                  <a:outerShdw blurRad="38100" dist="38100" dir="2700000" algn="tl">
                    <a:srgbClr val="000000">
                      <a:alpha val="43137"/>
                    </a:srgbClr>
                  </a:outerShdw>
                </a:effectLst>
                <a:latin typeface="华文宋体" panose="02010600040101010101" pitchFamily="2" charset="-122"/>
                <a:ea typeface="华文宋体" panose="02010600040101010101" pitchFamily="2" charset="-122"/>
                <a:cs typeface="Arial" panose="020B0604020202020204" pitchFamily="34" charset="0"/>
              </a:rPr>
              <a:t>项目简介</a:t>
            </a:r>
          </a:p>
        </p:txBody>
      </p:sp>
      <p:sp>
        <p:nvSpPr>
          <p:cNvPr id="14344" name="文本框 10"/>
          <p:cNvSpPr txBox="1">
            <a:spLocks noChangeArrowheads="1"/>
          </p:cNvSpPr>
          <p:nvPr/>
        </p:nvSpPr>
        <p:spPr bwMode="auto">
          <a:xfrm>
            <a:off x="5408613" y="2537756"/>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513087"/>
                </a:solidFill>
                <a:effectLst>
                  <a:outerShdw blurRad="38100" dist="38100" dir="2700000" algn="tl">
                    <a:srgbClr val="000000">
                      <a:alpha val="43137"/>
                    </a:srgbClr>
                  </a:outerShdw>
                </a:effectLst>
                <a:latin typeface="华文宋体" panose="02010600040101010101" pitchFamily="2" charset="-122"/>
                <a:ea typeface="华文宋体" panose="02010600040101010101" pitchFamily="2" charset="-122"/>
                <a:cs typeface="Arial" panose="020B0604020202020204" pitchFamily="34" charset="0"/>
              </a:rPr>
              <a:t>成果展示</a:t>
            </a:r>
          </a:p>
        </p:txBody>
      </p:sp>
      <p:sp>
        <p:nvSpPr>
          <p:cNvPr id="14345" name="文本框 11"/>
          <p:cNvSpPr txBox="1">
            <a:spLocks noChangeArrowheads="1"/>
          </p:cNvSpPr>
          <p:nvPr/>
        </p:nvSpPr>
        <p:spPr bwMode="auto">
          <a:xfrm>
            <a:off x="5408613" y="3685886"/>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DE4477"/>
                </a:solidFill>
                <a:effectLst>
                  <a:outerShdw blurRad="38100" dist="38100" dir="2700000" algn="tl">
                    <a:srgbClr val="000000">
                      <a:alpha val="43137"/>
                    </a:srgbClr>
                  </a:outerShdw>
                </a:effectLst>
                <a:latin typeface="华文宋体" panose="02010600040101010101" pitchFamily="2" charset="-122"/>
                <a:ea typeface="华文宋体" panose="02010600040101010101" pitchFamily="2" charset="-122"/>
                <a:cs typeface="Arial" panose="020B0604020202020204" pitchFamily="34" charset="0"/>
              </a:rPr>
              <a:t>关键技术点</a:t>
            </a:r>
          </a:p>
        </p:txBody>
      </p:sp>
      <p:sp>
        <p:nvSpPr>
          <p:cNvPr id="14346" name="文本框 12"/>
          <p:cNvSpPr txBox="1">
            <a:spLocks noChangeArrowheads="1"/>
          </p:cNvSpPr>
          <p:nvPr/>
        </p:nvSpPr>
        <p:spPr bwMode="auto">
          <a:xfrm>
            <a:off x="5408613" y="4801284"/>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4BB43"/>
                </a:solidFill>
                <a:effectLst>
                  <a:outerShdw blurRad="38100" dist="38100" dir="2700000" algn="tl">
                    <a:srgbClr val="000000">
                      <a:alpha val="43137"/>
                    </a:srgbClr>
                  </a:outerShdw>
                </a:effectLst>
                <a:latin typeface="华文宋体" panose="02010600040101010101" pitchFamily="2" charset="-122"/>
                <a:ea typeface="华文宋体" panose="02010600040101010101" pitchFamily="2" charset="-122"/>
                <a:cs typeface="Arial" panose="020B0604020202020204" pitchFamily="34" charset="0"/>
              </a:rPr>
              <a:t>项目总结</a:t>
            </a:r>
          </a:p>
        </p:txBody>
      </p:sp>
      <p:cxnSp>
        <p:nvCxnSpPr>
          <p:cNvPr id="14347" name="直接连接符 14"/>
          <p:cNvCxnSpPr>
            <a:cxnSpLocks noChangeShapeType="1"/>
          </p:cNvCxnSpPr>
          <p:nvPr/>
        </p:nvCxnSpPr>
        <p:spPr bwMode="auto">
          <a:xfrm>
            <a:off x="5297488" y="1600200"/>
            <a:ext cx="0" cy="457200"/>
          </a:xfrm>
          <a:prstGeom prst="line">
            <a:avLst/>
          </a:prstGeom>
          <a:noFill/>
          <a:ln w="6350">
            <a:solidFill>
              <a:srgbClr val="2BA854"/>
            </a:solidFill>
            <a:round/>
          </a:ln>
          <a:extLst>
            <a:ext uri="{909E8E84-426E-40DD-AFC4-6F175D3DCCD1}">
              <a14:hiddenFill xmlns:a14="http://schemas.microsoft.com/office/drawing/2010/main">
                <a:noFill/>
              </a14:hiddenFill>
            </a:ext>
          </a:extLst>
        </p:spPr>
      </p:cxnSp>
      <p:cxnSp>
        <p:nvCxnSpPr>
          <p:cNvPr id="14348" name="直接连接符 15"/>
          <p:cNvCxnSpPr>
            <a:cxnSpLocks noChangeShapeType="1"/>
          </p:cNvCxnSpPr>
          <p:nvPr/>
        </p:nvCxnSpPr>
        <p:spPr bwMode="auto">
          <a:xfrm>
            <a:off x="5316538" y="2705100"/>
            <a:ext cx="0" cy="457200"/>
          </a:xfrm>
          <a:prstGeom prst="line">
            <a:avLst/>
          </a:prstGeom>
          <a:noFill/>
          <a:ln w="6350">
            <a:solidFill>
              <a:srgbClr val="513087"/>
            </a:solidFill>
            <a:round/>
          </a:ln>
          <a:extLst>
            <a:ext uri="{909E8E84-426E-40DD-AFC4-6F175D3DCCD1}">
              <a14:hiddenFill xmlns:a14="http://schemas.microsoft.com/office/drawing/2010/main">
                <a:noFill/>
              </a14:hiddenFill>
            </a:ext>
          </a:extLst>
        </p:spPr>
      </p:cxnSp>
      <p:cxnSp>
        <p:nvCxnSpPr>
          <p:cNvPr id="14349" name="直接连接符 16"/>
          <p:cNvCxnSpPr>
            <a:cxnSpLocks noChangeShapeType="1"/>
          </p:cNvCxnSpPr>
          <p:nvPr/>
        </p:nvCxnSpPr>
        <p:spPr bwMode="auto">
          <a:xfrm>
            <a:off x="5316538" y="3817938"/>
            <a:ext cx="0" cy="457200"/>
          </a:xfrm>
          <a:prstGeom prst="line">
            <a:avLst/>
          </a:prstGeom>
          <a:noFill/>
          <a:ln w="6350">
            <a:solidFill>
              <a:srgbClr val="DE4477"/>
            </a:solidFill>
            <a:round/>
          </a:ln>
          <a:extLst>
            <a:ext uri="{909E8E84-426E-40DD-AFC4-6F175D3DCCD1}">
              <a14:hiddenFill xmlns:a14="http://schemas.microsoft.com/office/drawing/2010/main">
                <a:noFill/>
              </a14:hiddenFill>
            </a:ext>
          </a:extLst>
        </p:spPr>
      </p:cxnSp>
      <p:cxnSp>
        <p:nvCxnSpPr>
          <p:cNvPr id="14350" name="直接连接符 17"/>
          <p:cNvCxnSpPr>
            <a:cxnSpLocks noChangeShapeType="1"/>
          </p:cNvCxnSpPr>
          <p:nvPr/>
        </p:nvCxnSpPr>
        <p:spPr bwMode="auto">
          <a:xfrm>
            <a:off x="5316538" y="4895850"/>
            <a:ext cx="0" cy="457200"/>
          </a:xfrm>
          <a:prstGeom prst="line">
            <a:avLst/>
          </a:prstGeom>
          <a:noFill/>
          <a:ln w="6350">
            <a:solidFill>
              <a:srgbClr val="F4BB43"/>
            </a:solidFill>
            <a:round/>
          </a:ln>
          <a:extLst>
            <a:ext uri="{909E8E84-426E-40DD-AFC4-6F175D3DCCD1}">
              <a14:hiddenFill xmlns:a14="http://schemas.microsoft.com/office/drawing/2010/main">
                <a:noFill/>
              </a14:hiddenFill>
            </a:ext>
          </a:extLst>
        </p:spPr>
      </p:cxnSp>
      <p:cxnSp>
        <p:nvCxnSpPr>
          <p:cNvPr id="14351" name="直接连接符 23"/>
          <p:cNvCxnSpPr>
            <a:cxnSpLocks noChangeShapeType="1"/>
          </p:cNvCxnSpPr>
          <p:nvPr/>
        </p:nvCxnSpPr>
        <p:spPr bwMode="auto">
          <a:xfrm>
            <a:off x="5240338" y="1600200"/>
            <a:ext cx="0" cy="457200"/>
          </a:xfrm>
          <a:prstGeom prst="line">
            <a:avLst/>
          </a:prstGeom>
          <a:noFill/>
          <a:ln w="28575">
            <a:solidFill>
              <a:srgbClr val="2BA854"/>
            </a:solidFill>
            <a:round/>
          </a:ln>
          <a:extLst>
            <a:ext uri="{909E8E84-426E-40DD-AFC4-6F175D3DCCD1}">
              <a14:hiddenFill xmlns:a14="http://schemas.microsoft.com/office/drawing/2010/main">
                <a:noFill/>
              </a14:hiddenFill>
            </a:ext>
          </a:extLst>
        </p:spPr>
      </p:cxnSp>
      <p:cxnSp>
        <p:nvCxnSpPr>
          <p:cNvPr id="14352" name="直接连接符 24"/>
          <p:cNvCxnSpPr>
            <a:cxnSpLocks noChangeShapeType="1"/>
          </p:cNvCxnSpPr>
          <p:nvPr/>
        </p:nvCxnSpPr>
        <p:spPr bwMode="auto">
          <a:xfrm>
            <a:off x="5259388" y="2705100"/>
            <a:ext cx="0" cy="457200"/>
          </a:xfrm>
          <a:prstGeom prst="line">
            <a:avLst/>
          </a:prstGeom>
          <a:noFill/>
          <a:ln w="28575">
            <a:solidFill>
              <a:srgbClr val="513087"/>
            </a:solidFill>
            <a:round/>
          </a:ln>
          <a:extLst>
            <a:ext uri="{909E8E84-426E-40DD-AFC4-6F175D3DCCD1}">
              <a14:hiddenFill xmlns:a14="http://schemas.microsoft.com/office/drawing/2010/main">
                <a:noFill/>
              </a14:hiddenFill>
            </a:ext>
          </a:extLst>
        </p:spPr>
      </p:cxnSp>
      <p:cxnSp>
        <p:nvCxnSpPr>
          <p:cNvPr id="14353" name="直接连接符 25"/>
          <p:cNvCxnSpPr>
            <a:cxnSpLocks noChangeShapeType="1"/>
          </p:cNvCxnSpPr>
          <p:nvPr/>
        </p:nvCxnSpPr>
        <p:spPr bwMode="auto">
          <a:xfrm>
            <a:off x="5259388" y="3817938"/>
            <a:ext cx="0" cy="457200"/>
          </a:xfrm>
          <a:prstGeom prst="line">
            <a:avLst/>
          </a:prstGeom>
          <a:noFill/>
          <a:ln w="28575">
            <a:solidFill>
              <a:srgbClr val="DE4477"/>
            </a:solidFill>
            <a:round/>
          </a:ln>
          <a:extLst>
            <a:ext uri="{909E8E84-426E-40DD-AFC4-6F175D3DCCD1}">
              <a14:hiddenFill xmlns:a14="http://schemas.microsoft.com/office/drawing/2010/main">
                <a:noFill/>
              </a14:hiddenFill>
            </a:ext>
          </a:extLst>
        </p:spPr>
      </p:cxnSp>
      <p:cxnSp>
        <p:nvCxnSpPr>
          <p:cNvPr id="14354" name="直接连接符 26"/>
          <p:cNvCxnSpPr>
            <a:cxnSpLocks noChangeShapeType="1"/>
          </p:cNvCxnSpPr>
          <p:nvPr/>
        </p:nvCxnSpPr>
        <p:spPr bwMode="auto">
          <a:xfrm>
            <a:off x="5259388" y="4895850"/>
            <a:ext cx="0" cy="457200"/>
          </a:xfrm>
          <a:prstGeom prst="line">
            <a:avLst/>
          </a:prstGeom>
          <a:noFill/>
          <a:ln w="28575">
            <a:solidFill>
              <a:srgbClr val="F4BB43"/>
            </a:solidFill>
            <a:round/>
          </a:ln>
          <a:extLst>
            <a:ext uri="{909E8E84-426E-40DD-AFC4-6F175D3DCCD1}">
              <a14:hiddenFill xmlns:a14="http://schemas.microsoft.com/office/drawing/2010/main">
                <a:noFill/>
              </a14:hiddenFill>
            </a:ext>
          </a:ex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4"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5"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6"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7"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01</a:t>
            </a:r>
            <a:endParaRPr lang="zh-CN" altLang="en-US" sz="9600" b="1">
              <a:solidFill>
                <a:schemeClr val="bg1"/>
              </a:solidFill>
              <a:latin typeface="Arial" panose="020B0604020202020204" pitchFamily="34" charset="0"/>
              <a:cs typeface="Arial" panose="020B0604020202020204" pitchFamily="34" charset="0"/>
            </a:endParaRPr>
          </a:p>
        </p:txBody>
      </p:sp>
      <p:sp>
        <p:nvSpPr>
          <p:cNvPr id="15368" name="文本框 21"/>
          <p:cNvSpPr txBox="1">
            <a:spLocks noChangeArrowheads="1"/>
          </p:cNvSpPr>
          <p:nvPr/>
        </p:nvSpPr>
        <p:spPr bwMode="auto">
          <a:xfrm>
            <a:off x="5241925"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ONE</a:t>
            </a:r>
            <a:endParaRPr lang="zh-CN" altLang="en-US" sz="2000">
              <a:solidFill>
                <a:srgbClr val="767171"/>
              </a:solidFill>
              <a:latin typeface="Arial" panose="020B0604020202020204" pitchFamily="34" charset="0"/>
              <a:cs typeface="Arial" panose="020B0604020202020204" pitchFamily="34" charset="0"/>
            </a:endParaRPr>
          </a:p>
        </p:txBody>
      </p:sp>
      <p:sp>
        <p:nvSpPr>
          <p:cNvPr id="15369" name="文本框 22"/>
          <p:cNvSpPr txBox="1">
            <a:spLocks noChangeArrowheads="1"/>
          </p:cNvSpPr>
          <p:nvPr/>
        </p:nvSpPr>
        <p:spPr bwMode="auto">
          <a:xfrm>
            <a:off x="5911703" y="2569300"/>
            <a:ext cx="163527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400" b="1" dirty="0">
                <a:solidFill>
                  <a:srgbClr val="767171"/>
                </a:solidFill>
                <a:latin typeface="仿宋" panose="02010609060101010101" pitchFamily="49" charset="-122"/>
                <a:ea typeface="仿宋" panose="02010609060101010101" pitchFamily="49" charset="-122"/>
                <a:cs typeface="Arial" panose="020B0604020202020204" pitchFamily="34" charset="0"/>
              </a:rPr>
              <a:t>项目</a:t>
            </a:r>
            <a:endParaRPr lang="en-US" altLang="zh-CN" sz="5400" b="1" dirty="0">
              <a:solidFill>
                <a:srgbClr val="767171"/>
              </a:solidFill>
              <a:latin typeface="仿宋" panose="02010609060101010101" pitchFamily="49" charset="-122"/>
              <a:ea typeface="仿宋" panose="02010609060101010101" pitchFamily="49" charset="-122"/>
              <a:cs typeface="Arial" panose="020B0604020202020204" pitchFamily="34" charset="0"/>
            </a:endParaRPr>
          </a:p>
          <a:p>
            <a:pPr eaLnBrk="1" hangingPunct="1"/>
            <a:r>
              <a:rPr lang="zh-CN" altLang="en-US" sz="5400" b="1" dirty="0">
                <a:solidFill>
                  <a:srgbClr val="767171"/>
                </a:solidFill>
                <a:latin typeface="仿宋" panose="02010609060101010101" pitchFamily="49" charset="-122"/>
                <a:ea typeface="仿宋" panose="02010609060101010101" pitchFamily="49" charset="-122"/>
                <a:cs typeface="Arial" panose="020B0604020202020204" pitchFamily="34" charset="0"/>
              </a:rPr>
              <a:t>简介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31">
            <a:extLst>
              <a:ext uri="{FF2B5EF4-FFF2-40B4-BE49-F238E27FC236}">
                <a16:creationId xmlns:a16="http://schemas.microsoft.com/office/drawing/2014/main" id="{3EE70802-3EB9-4CF5-B3F6-B11457AF1E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17700" y="539750"/>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项目简介</a:t>
            </a:r>
          </a:p>
        </p:txBody>
      </p:sp>
      <p:sp>
        <p:nvSpPr>
          <p:cNvPr id="2" name="文本框 1">
            <a:extLst>
              <a:ext uri="{FF2B5EF4-FFF2-40B4-BE49-F238E27FC236}">
                <a16:creationId xmlns:a16="http://schemas.microsoft.com/office/drawing/2014/main" id="{6A78C955-7EB3-470E-8683-CE36D706A6F4}"/>
              </a:ext>
            </a:extLst>
          </p:cNvPr>
          <p:cNvSpPr txBox="1"/>
          <p:nvPr/>
        </p:nvSpPr>
        <p:spPr>
          <a:xfrm>
            <a:off x="1981200" y="1715678"/>
            <a:ext cx="8972746" cy="2123658"/>
          </a:xfrm>
          <a:prstGeom prst="rect">
            <a:avLst/>
          </a:prstGeom>
          <a:noFill/>
        </p:spPr>
        <p:txBody>
          <a:bodyPr wrap="square" rtlCol="0">
            <a:spAutoFit/>
          </a:bodyPr>
          <a:lstStyle/>
          <a:p>
            <a:r>
              <a:rPr lang="en-US" altLang="zh-CN" dirty="0"/>
              <a:t>	</a:t>
            </a:r>
            <a:r>
              <a:rPr lang="zh-CN" altLang="en-US" sz="2200" dirty="0">
                <a:latin typeface="仿宋" panose="02010609060101010101" pitchFamily="49" charset="-122"/>
                <a:ea typeface="仿宋" panose="02010609060101010101" pitchFamily="49" charset="-122"/>
              </a:rPr>
              <a:t>本项目是基于</a:t>
            </a:r>
            <a:r>
              <a:rPr lang="en-US" altLang="zh-CN" sz="2200" dirty="0">
                <a:latin typeface="仿宋" panose="02010609060101010101" pitchFamily="49" charset="-122"/>
                <a:ea typeface="仿宋" panose="02010609060101010101" pitchFamily="49" charset="-122"/>
              </a:rPr>
              <a:t>JavaScript</a:t>
            </a:r>
            <a:r>
              <a:rPr lang="zh-CN" altLang="en-US" sz="2200" dirty="0">
                <a:latin typeface="仿宋" panose="02010609060101010101" pitchFamily="49" charset="-122"/>
                <a:ea typeface="仿宋" panose="02010609060101010101" pitchFamily="49" charset="-122"/>
              </a:rPr>
              <a:t>、</a:t>
            </a:r>
            <a:r>
              <a:rPr lang="en-US" altLang="zh-CN" sz="2200" dirty="0">
                <a:latin typeface="仿宋" panose="02010609060101010101" pitchFamily="49" charset="-122"/>
                <a:ea typeface="仿宋" panose="02010609060101010101" pitchFamily="49" charset="-122"/>
              </a:rPr>
              <a:t>CSS</a:t>
            </a:r>
            <a:r>
              <a:rPr lang="zh-CN" altLang="en-US" sz="2200" dirty="0">
                <a:latin typeface="仿宋" panose="02010609060101010101" pitchFamily="49" charset="-122"/>
                <a:ea typeface="仿宋" panose="02010609060101010101" pitchFamily="49" charset="-122"/>
              </a:rPr>
              <a:t>、</a:t>
            </a:r>
            <a:r>
              <a:rPr lang="en-US" altLang="zh-CN" sz="2200" dirty="0">
                <a:latin typeface="仿宋" panose="02010609060101010101" pitchFamily="49" charset="-122"/>
                <a:ea typeface="仿宋" panose="02010609060101010101" pitchFamily="49" charset="-122"/>
              </a:rPr>
              <a:t>HTML</a:t>
            </a:r>
            <a:r>
              <a:rPr lang="zh-CN" altLang="en-US" sz="2200" dirty="0">
                <a:latin typeface="仿宋" panose="02010609060101010101" pitchFamily="49" charset="-122"/>
                <a:ea typeface="仿宋" panose="02010609060101010101" pitchFamily="49" charset="-122"/>
              </a:rPr>
              <a:t>等技术实现的一款火车票在线订票系统。该系统拥有多个模块，包括查询模块、订购模块、会员模块、数据库模块、支付模块和后台管理模块等，其</a:t>
            </a:r>
            <a:r>
              <a:rPr lang="zh-CN" altLang="zh-CN" sz="2200" dirty="0">
                <a:latin typeface="仿宋" panose="02010609060101010101" pitchFamily="49" charset="-122"/>
                <a:ea typeface="仿宋" panose="02010609060101010101" pitchFamily="49" charset="-122"/>
              </a:rPr>
              <a:t>目标为制作一款基于</a:t>
            </a:r>
            <a:r>
              <a:rPr lang="en-US" altLang="zh-CN" sz="2200" dirty="0">
                <a:latin typeface="仿宋" panose="02010609060101010101" pitchFamily="49" charset="-122"/>
                <a:ea typeface="仿宋" panose="02010609060101010101" pitchFamily="49" charset="-122"/>
              </a:rPr>
              <a:t>JavaScript</a:t>
            </a:r>
            <a:r>
              <a:rPr lang="zh-CN" altLang="zh-CN" sz="2200" dirty="0">
                <a:latin typeface="仿宋" panose="02010609060101010101" pitchFamily="49" charset="-122"/>
                <a:ea typeface="仿宋" panose="02010609060101010101" pitchFamily="49" charset="-122"/>
              </a:rPr>
              <a:t>、</a:t>
            </a:r>
            <a:r>
              <a:rPr lang="en-US" altLang="zh-CN" sz="2200" dirty="0">
                <a:latin typeface="仿宋" panose="02010609060101010101" pitchFamily="49" charset="-122"/>
                <a:ea typeface="仿宋" panose="02010609060101010101" pitchFamily="49" charset="-122"/>
              </a:rPr>
              <a:t>JDBC</a:t>
            </a:r>
            <a:r>
              <a:rPr lang="zh-CN" altLang="zh-CN" sz="2200" dirty="0">
                <a:latin typeface="仿宋" panose="02010609060101010101" pitchFamily="49" charset="-122"/>
                <a:ea typeface="仿宋" panose="02010609060101010101" pitchFamily="49" charset="-122"/>
              </a:rPr>
              <a:t>、</a:t>
            </a:r>
            <a:r>
              <a:rPr lang="en-US" altLang="zh-CN" sz="2200" dirty="0">
                <a:latin typeface="仿宋" panose="02010609060101010101" pitchFamily="49" charset="-122"/>
                <a:ea typeface="仿宋" panose="02010609060101010101" pitchFamily="49" charset="-122"/>
              </a:rPr>
              <a:t>HTML</a:t>
            </a:r>
            <a:r>
              <a:rPr lang="zh-CN" altLang="zh-CN" sz="2200" dirty="0">
                <a:latin typeface="仿宋" panose="02010609060101010101" pitchFamily="49" charset="-122"/>
                <a:ea typeface="仿宋" panose="02010609060101010101" pitchFamily="49" charset="-122"/>
              </a:rPr>
              <a:t>、</a:t>
            </a:r>
            <a:r>
              <a:rPr lang="en-US" altLang="zh-CN" sz="2200" dirty="0">
                <a:latin typeface="仿宋" panose="02010609060101010101" pitchFamily="49" charset="-122"/>
                <a:ea typeface="仿宋" panose="02010609060101010101" pitchFamily="49" charset="-122"/>
              </a:rPr>
              <a:t>JSP</a:t>
            </a:r>
            <a:r>
              <a:rPr lang="zh-CN" altLang="zh-CN" sz="2200" dirty="0">
                <a:latin typeface="仿宋" panose="02010609060101010101" pitchFamily="49" charset="-122"/>
                <a:ea typeface="仿宋" panose="02010609060101010101" pitchFamily="49" charset="-122"/>
              </a:rPr>
              <a:t>等工具实现的火车票订票网站，实现包括登录、查询、订票、购票、后台管理、会员优惠等功能。</a:t>
            </a:r>
            <a:r>
              <a:rPr lang="zh-CN" altLang="en-US" sz="2200" dirty="0">
                <a:latin typeface="仿宋" panose="02010609060101010101" pitchFamily="49" charset="-122"/>
                <a:ea typeface="仿宋" panose="02010609060101010101" pitchFamily="49" charset="-122"/>
              </a:rPr>
              <a:t>适用于类似于</a:t>
            </a:r>
            <a:r>
              <a:rPr lang="en-US" altLang="zh-CN" sz="2200" dirty="0">
                <a:latin typeface="仿宋" panose="02010609060101010101" pitchFamily="49" charset="-122"/>
                <a:ea typeface="仿宋" panose="02010609060101010101" pitchFamily="49" charset="-122"/>
              </a:rPr>
              <a:t>12306</a:t>
            </a:r>
            <a:r>
              <a:rPr lang="zh-CN" altLang="en-US" sz="2200" dirty="0">
                <a:latin typeface="仿宋" panose="02010609060101010101" pitchFamily="49" charset="-122"/>
                <a:ea typeface="仿宋" panose="02010609060101010101" pitchFamily="49" charset="-122"/>
              </a:rPr>
              <a:t>这样的第三方火车票购票系统和服务平台。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02</a:t>
            </a:r>
            <a:endParaRPr lang="zh-CN" altLang="en-US" sz="9600" b="1">
              <a:solidFill>
                <a:schemeClr val="bg1"/>
              </a:solidFill>
              <a:latin typeface="Arial" panose="020B0604020202020204" pitchFamily="34" charset="0"/>
              <a:cs typeface="Arial" panose="020B0604020202020204" pitchFamily="34" charset="0"/>
            </a:endParaRPr>
          </a:p>
        </p:txBody>
      </p:sp>
      <p:sp>
        <p:nvSpPr>
          <p:cNvPr id="24584" name="文本框 21"/>
          <p:cNvSpPr txBox="1">
            <a:spLocks noChangeArrowheads="1"/>
          </p:cNvSpPr>
          <p:nvPr/>
        </p:nvSpPr>
        <p:spPr bwMode="auto">
          <a:xfrm>
            <a:off x="5241925"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TWO</a:t>
            </a:r>
            <a:endParaRPr lang="zh-CN" altLang="en-US" sz="2000">
              <a:solidFill>
                <a:srgbClr val="767171"/>
              </a:solidFill>
              <a:latin typeface="Arial" panose="020B0604020202020204" pitchFamily="34" charset="0"/>
              <a:cs typeface="Arial" panose="020B0604020202020204" pitchFamily="34" charset="0"/>
            </a:endParaRPr>
          </a:p>
        </p:txBody>
      </p:sp>
      <p:sp>
        <p:nvSpPr>
          <p:cNvPr id="24585" name="文本框 22"/>
          <p:cNvSpPr txBox="1">
            <a:spLocks noChangeArrowheads="1"/>
          </p:cNvSpPr>
          <p:nvPr/>
        </p:nvSpPr>
        <p:spPr bwMode="auto">
          <a:xfrm>
            <a:off x="5849937" y="2569300"/>
            <a:ext cx="157607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400" b="1" dirty="0">
                <a:solidFill>
                  <a:srgbClr val="767171"/>
                </a:solidFill>
                <a:latin typeface="仿宋" panose="02010609060101010101" pitchFamily="49" charset="-122"/>
                <a:ea typeface="仿宋" panose="02010609060101010101" pitchFamily="49" charset="-122"/>
                <a:cs typeface="Arial" panose="020B0604020202020204" pitchFamily="34" charset="0"/>
              </a:rPr>
              <a:t>成果</a:t>
            </a:r>
            <a:endParaRPr lang="en-US" altLang="zh-CN" sz="5400" b="1" dirty="0">
              <a:solidFill>
                <a:srgbClr val="767171"/>
              </a:solidFill>
              <a:latin typeface="仿宋" panose="02010609060101010101" pitchFamily="49" charset="-122"/>
              <a:ea typeface="仿宋" panose="02010609060101010101" pitchFamily="49" charset="-122"/>
              <a:cs typeface="Arial" panose="020B0604020202020204" pitchFamily="34" charset="0"/>
            </a:endParaRPr>
          </a:p>
          <a:p>
            <a:pPr eaLnBrk="1" hangingPunct="1"/>
            <a:r>
              <a:rPr lang="zh-CN" altLang="en-US" sz="5400" b="1" dirty="0">
                <a:solidFill>
                  <a:srgbClr val="767171"/>
                </a:solidFill>
                <a:latin typeface="仿宋" panose="02010609060101010101" pitchFamily="49" charset="-122"/>
                <a:ea typeface="仿宋" panose="02010609060101010101" pitchFamily="49" charset="-122"/>
                <a:cs typeface="Arial" panose="020B0604020202020204" pitchFamily="34" charset="0"/>
              </a:rPr>
              <a:t>展示</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29AB61-6074-40F5-BA48-E6CD37C9F9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38" t="9450" r="417" b="-1"/>
          <a:stretch/>
        </p:blipFill>
        <p:spPr>
          <a:xfrm>
            <a:off x="6096000" y="2120114"/>
            <a:ext cx="5979736" cy="3414386"/>
          </a:xfrm>
          <a:prstGeom prst="rect">
            <a:avLst/>
          </a:prstGeom>
        </p:spPr>
      </p:pic>
      <p:pic>
        <p:nvPicPr>
          <p:cNvPr id="17411"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Oval 47"/>
          <p:cNvSpPr>
            <a:spLocks noChangeArrowheads="1"/>
          </p:cNvSpPr>
          <p:nvPr/>
        </p:nvSpPr>
        <p:spPr bwMode="auto">
          <a:xfrm>
            <a:off x="5092700" y="2955925"/>
            <a:ext cx="1643063" cy="1641475"/>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a:solidFill>
                <a:srgbClr val="FFFFFF"/>
              </a:solidFill>
            </a:endParaRPr>
          </a:p>
        </p:txBody>
      </p:sp>
      <p:sp>
        <p:nvSpPr>
          <p:cNvPr id="17413" name="Freeform 122"/>
          <p:cNvSpPr/>
          <p:nvPr/>
        </p:nvSpPr>
        <p:spPr bwMode="auto">
          <a:xfrm>
            <a:off x="5630863" y="3508375"/>
            <a:ext cx="569912" cy="569913"/>
          </a:xfrm>
          <a:custGeom>
            <a:avLst/>
            <a:gdLst>
              <a:gd name="T0" fmla="*/ 1035032905 w 290"/>
              <a:gd name="T1" fmla="*/ 699035634 h 290"/>
              <a:gd name="T2" fmla="*/ 838067387 w 290"/>
              <a:gd name="T3" fmla="*/ 718345858 h 290"/>
              <a:gd name="T4" fmla="*/ 614068389 w 290"/>
              <a:gd name="T5" fmla="*/ 490484815 h 290"/>
              <a:gd name="T6" fmla="*/ 1108412023 w 290"/>
              <a:gd name="T7" fmla="*/ 193104211 h 290"/>
              <a:gd name="T8" fmla="*/ 1023447970 w 290"/>
              <a:gd name="T9" fmla="*/ 108138044 h 290"/>
              <a:gd name="T10" fmla="*/ 390069390 w 290"/>
              <a:gd name="T11" fmla="*/ 270345110 h 290"/>
              <a:gd name="T12" fmla="*/ 158345136 w 290"/>
              <a:gd name="T13" fmla="*/ 34758797 h 290"/>
              <a:gd name="T14" fmla="*/ 34758736 w 290"/>
              <a:gd name="T15" fmla="*/ 34758797 h 290"/>
              <a:gd name="T16" fmla="*/ 34758736 w 290"/>
              <a:gd name="T17" fmla="*/ 158345414 h 290"/>
              <a:gd name="T18" fmla="*/ 270344635 w 290"/>
              <a:gd name="T19" fmla="*/ 390070075 h 290"/>
              <a:gd name="T20" fmla="*/ 108137854 w 290"/>
              <a:gd name="T21" fmla="*/ 1023451731 h 290"/>
              <a:gd name="T22" fmla="*/ 193103873 w 290"/>
              <a:gd name="T23" fmla="*/ 1108415933 h 290"/>
              <a:gd name="T24" fmla="*/ 490481989 w 290"/>
              <a:gd name="T25" fmla="*/ 614071431 h 290"/>
              <a:gd name="T26" fmla="*/ 714482953 w 290"/>
              <a:gd name="T27" fmla="*/ 838070823 h 290"/>
              <a:gd name="T28" fmla="*/ 699034407 w 290"/>
              <a:gd name="T29" fmla="*/ 1038898338 h 290"/>
              <a:gd name="T30" fmla="*/ 783998460 w 290"/>
              <a:gd name="T31" fmla="*/ 1120002854 h 290"/>
              <a:gd name="T32" fmla="*/ 903723215 w 290"/>
              <a:gd name="T33" fmla="*/ 903726766 h 290"/>
              <a:gd name="T34" fmla="*/ 1119998923 w 290"/>
              <a:gd name="T35" fmla="*/ 784001801 h 290"/>
              <a:gd name="T36" fmla="*/ 1035032905 w 290"/>
              <a:gd name="T37" fmla="*/ 699035634 h 2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14" name="矩形 6"/>
          <p:cNvSpPr>
            <a:spLocks noChangeArrowheads="1"/>
          </p:cNvSpPr>
          <p:nvPr/>
        </p:nvSpPr>
        <p:spPr bwMode="auto">
          <a:xfrm>
            <a:off x="1001712" y="3386137"/>
            <a:ext cx="3556000" cy="75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根据我们了解到的现实情况，本系统要求注册用户实行实名制，故用户注册界面需要用户输入其真实姓名与身份证号码。</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415" name="TextBox 13"/>
          <p:cNvSpPr txBox="1">
            <a:spLocks noChangeArrowheads="1"/>
          </p:cNvSpPr>
          <p:nvPr/>
        </p:nvSpPr>
        <p:spPr bwMode="auto">
          <a:xfrm>
            <a:off x="1019174" y="2955925"/>
            <a:ext cx="27527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dirty="0">
                <a:solidFill>
                  <a:srgbClr val="767171"/>
                </a:solidFill>
                <a:latin typeface="Arial" panose="020B0604020202020204" pitchFamily="34" charset="0"/>
                <a:cs typeface="Arial" panose="020B0604020202020204" pitchFamily="34" charset="0"/>
              </a:rPr>
              <a:t>用户注册界面</a:t>
            </a:r>
          </a:p>
        </p:txBody>
      </p:sp>
      <p:sp>
        <p:nvSpPr>
          <p:cNvPr id="17417" name="文本框 9"/>
          <p:cNvSpPr txBox="1">
            <a:spLocks noChangeArrowheads="1"/>
          </p:cNvSpPr>
          <p:nvPr/>
        </p:nvSpPr>
        <p:spPr bwMode="auto">
          <a:xfrm>
            <a:off x="1917700" y="539750"/>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用户注册界面</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0F96BB5-B37F-4655-94BA-009680A54C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17" t="8787" r="1412" b="3047"/>
          <a:stretch/>
        </p:blipFill>
        <p:spPr>
          <a:xfrm>
            <a:off x="5992599" y="2073896"/>
            <a:ext cx="6050895" cy="3469063"/>
          </a:xfrm>
          <a:prstGeom prst="rect">
            <a:avLst/>
          </a:prstGeom>
        </p:spPr>
      </p:pic>
      <p:pic>
        <p:nvPicPr>
          <p:cNvPr id="17411"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Oval 47"/>
          <p:cNvSpPr>
            <a:spLocks noChangeArrowheads="1"/>
          </p:cNvSpPr>
          <p:nvPr/>
        </p:nvSpPr>
        <p:spPr bwMode="auto">
          <a:xfrm>
            <a:off x="5092700" y="2955925"/>
            <a:ext cx="1643063" cy="1641475"/>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a:solidFill>
                <a:srgbClr val="FFFFFF"/>
              </a:solidFill>
            </a:endParaRPr>
          </a:p>
        </p:txBody>
      </p:sp>
      <p:sp>
        <p:nvSpPr>
          <p:cNvPr id="17413" name="Freeform 122"/>
          <p:cNvSpPr/>
          <p:nvPr/>
        </p:nvSpPr>
        <p:spPr bwMode="auto">
          <a:xfrm>
            <a:off x="5630863" y="3508375"/>
            <a:ext cx="569912" cy="569913"/>
          </a:xfrm>
          <a:custGeom>
            <a:avLst/>
            <a:gdLst>
              <a:gd name="T0" fmla="*/ 1035032905 w 290"/>
              <a:gd name="T1" fmla="*/ 699035634 h 290"/>
              <a:gd name="T2" fmla="*/ 838067387 w 290"/>
              <a:gd name="T3" fmla="*/ 718345858 h 290"/>
              <a:gd name="T4" fmla="*/ 614068389 w 290"/>
              <a:gd name="T5" fmla="*/ 490484815 h 290"/>
              <a:gd name="T6" fmla="*/ 1108412023 w 290"/>
              <a:gd name="T7" fmla="*/ 193104211 h 290"/>
              <a:gd name="T8" fmla="*/ 1023447970 w 290"/>
              <a:gd name="T9" fmla="*/ 108138044 h 290"/>
              <a:gd name="T10" fmla="*/ 390069390 w 290"/>
              <a:gd name="T11" fmla="*/ 270345110 h 290"/>
              <a:gd name="T12" fmla="*/ 158345136 w 290"/>
              <a:gd name="T13" fmla="*/ 34758797 h 290"/>
              <a:gd name="T14" fmla="*/ 34758736 w 290"/>
              <a:gd name="T15" fmla="*/ 34758797 h 290"/>
              <a:gd name="T16" fmla="*/ 34758736 w 290"/>
              <a:gd name="T17" fmla="*/ 158345414 h 290"/>
              <a:gd name="T18" fmla="*/ 270344635 w 290"/>
              <a:gd name="T19" fmla="*/ 390070075 h 290"/>
              <a:gd name="T20" fmla="*/ 108137854 w 290"/>
              <a:gd name="T21" fmla="*/ 1023451731 h 290"/>
              <a:gd name="T22" fmla="*/ 193103873 w 290"/>
              <a:gd name="T23" fmla="*/ 1108415933 h 290"/>
              <a:gd name="T24" fmla="*/ 490481989 w 290"/>
              <a:gd name="T25" fmla="*/ 614071431 h 290"/>
              <a:gd name="T26" fmla="*/ 714482953 w 290"/>
              <a:gd name="T27" fmla="*/ 838070823 h 290"/>
              <a:gd name="T28" fmla="*/ 699034407 w 290"/>
              <a:gd name="T29" fmla="*/ 1038898338 h 290"/>
              <a:gd name="T30" fmla="*/ 783998460 w 290"/>
              <a:gd name="T31" fmla="*/ 1120002854 h 290"/>
              <a:gd name="T32" fmla="*/ 903723215 w 290"/>
              <a:gd name="T33" fmla="*/ 903726766 h 290"/>
              <a:gd name="T34" fmla="*/ 1119998923 w 290"/>
              <a:gd name="T35" fmla="*/ 784001801 h 290"/>
              <a:gd name="T36" fmla="*/ 1035032905 w 290"/>
              <a:gd name="T37" fmla="*/ 699035634 h 2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14" name="矩形 6"/>
          <p:cNvSpPr>
            <a:spLocks noChangeArrowheads="1"/>
          </p:cNvSpPr>
          <p:nvPr/>
        </p:nvSpPr>
        <p:spPr bwMode="auto">
          <a:xfrm>
            <a:off x="1027113" y="2955925"/>
            <a:ext cx="3556000" cy="4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这是一个通常的用户登录界面，我们重新设计这样一个更加漂亮且界面友好的</a:t>
            </a: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UI</a:t>
            </a:r>
          </a:p>
        </p:txBody>
      </p:sp>
      <p:sp>
        <p:nvSpPr>
          <p:cNvPr id="17415" name="TextBox 13"/>
          <p:cNvSpPr txBox="1">
            <a:spLocks noChangeArrowheads="1"/>
          </p:cNvSpPr>
          <p:nvPr/>
        </p:nvSpPr>
        <p:spPr bwMode="auto">
          <a:xfrm>
            <a:off x="1044575" y="2525713"/>
            <a:ext cx="27527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dirty="0">
                <a:solidFill>
                  <a:srgbClr val="767171"/>
                </a:solidFill>
                <a:latin typeface="Arial" panose="020B0604020202020204" pitchFamily="34" charset="0"/>
                <a:cs typeface="Arial" panose="020B0604020202020204" pitchFamily="34" charset="0"/>
              </a:rPr>
              <a:t>用户登录界面</a:t>
            </a:r>
          </a:p>
        </p:txBody>
      </p:sp>
      <p:sp>
        <p:nvSpPr>
          <p:cNvPr id="17416" name="矩形 8"/>
          <p:cNvSpPr>
            <a:spLocks noChangeArrowheads="1"/>
          </p:cNvSpPr>
          <p:nvPr/>
        </p:nvSpPr>
        <p:spPr bwMode="auto">
          <a:xfrm>
            <a:off x="1044575" y="4173538"/>
            <a:ext cx="3584575" cy="4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注意：</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那个彩色的标记其实是一个按钮，是可以点击的。</a:t>
            </a:r>
            <a:endParaRPr lang="en-US" altLang="zh-CN" sz="14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417" name="文本框 9"/>
          <p:cNvSpPr txBox="1">
            <a:spLocks noChangeArrowheads="1"/>
          </p:cNvSpPr>
          <p:nvPr/>
        </p:nvSpPr>
        <p:spPr bwMode="auto">
          <a:xfrm>
            <a:off x="1917700" y="539750"/>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用户登录界面</a:t>
            </a:r>
          </a:p>
        </p:txBody>
      </p:sp>
    </p:spTree>
    <p:extLst>
      <p:ext uri="{BB962C8B-B14F-4D97-AF65-F5344CB8AC3E}">
        <p14:creationId xmlns:p14="http://schemas.microsoft.com/office/powerpoint/2010/main" val="3445829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01756A-4151-4268-B37D-EF7E537FAE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74" t="8911"/>
          <a:stretch/>
        </p:blipFill>
        <p:spPr>
          <a:xfrm>
            <a:off x="5914231" y="2058799"/>
            <a:ext cx="6138482" cy="3469063"/>
          </a:xfrm>
          <a:prstGeom prst="rect">
            <a:avLst/>
          </a:prstGeom>
        </p:spPr>
      </p:pic>
      <p:pic>
        <p:nvPicPr>
          <p:cNvPr id="17411"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Oval 47"/>
          <p:cNvSpPr>
            <a:spLocks noChangeArrowheads="1"/>
          </p:cNvSpPr>
          <p:nvPr/>
        </p:nvSpPr>
        <p:spPr bwMode="auto">
          <a:xfrm>
            <a:off x="5092700" y="2955925"/>
            <a:ext cx="1643063" cy="1641475"/>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a:solidFill>
                <a:srgbClr val="FFFFFF"/>
              </a:solidFill>
            </a:endParaRPr>
          </a:p>
        </p:txBody>
      </p:sp>
      <p:sp>
        <p:nvSpPr>
          <p:cNvPr id="17413" name="Freeform 122"/>
          <p:cNvSpPr/>
          <p:nvPr/>
        </p:nvSpPr>
        <p:spPr bwMode="auto">
          <a:xfrm>
            <a:off x="5630863" y="3508375"/>
            <a:ext cx="569912" cy="569913"/>
          </a:xfrm>
          <a:custGeom>
            <a:avLst/>
            <a:gdLst>
              <a:gd name="T0" fmla="*/ 1035032905 w 290"/>
              <a:gd name="T1" fmla="*/ 699035634 h 290"/>
              <a:gd name="T2" fmla="*/ 838067387 w 290"/>
              <a:gd name="T3" fmla="*/ 718345858 h 290"/>
              <a:gd name="T4" fmla="*/ 614068389 w 290"/>
              <a:gd name="T5" fmla="*/ 490484815 h 290"/>
              <a:gd name="T6" fmla="*/ 1108412023 w 290"/>
              <a:gd name="T7" fmla="*/ 193104211 h 290"/>
              <a:gd name="T8" fmla="*/ 1023447970 w 290"/>
              <a:gd name="T9" fmla="*/ 108138044 h 290"/>
              <a:gd name="T10" fmla="*/ 390069390 w 290"/>
              <a:gd name="T11" fmla="*/ 270345110 h 290"/>
              <a:gd name="T12" fmla="*/ 158345136 w 290"/>
              <a:gd name="T13" fmla="*/ 34758797 h 290"/>
              <a:gd name="T14" fmla="*/ 34758736 w 290"/>
              <a:gd name="T15" fmla="*/ 34758797 h 290"/>
              <a:gd name="T16" fmla="*/ 34758736 w 290"/>
              <a:gd name="T17" fmla="*/ 158345414 h 290"/>
              <a:gd name="T18" fmla="*/ 270344635 w 290"/>
              <a:gd name="T19" fmla="*/ 390070075 h 290"/>
              <a:gd name="T20" fmla="*/ 108137854 w 290"/>
              <a:gd name="T21" fmla="*/ 1023451731 h 290"/>
              <a:gd name="T22" fmla="*/ 193103873 w 290"/>
              <a:gd name="T23" fmla="*/ 1108415933 h 290"/>
              <a:gd name="T24" fmla="*/ 490481989 w 290"/>
              <a:gd name="T25" fmla="*/ 614071431 h 290"/>
              <a:gd name="T26" fmla="*/ 714482953 w 290"/>
              <a:gd name="T27" fmla="*/ 838070823 h 290"/>
              <a:gd name="T28" fmla="*/ 699034407 w 290"/>
              <a:gd name="T29" fmla="*/ 1038898338 h 290"/>
              <a:gd name="T30" fmla="*/ 783998460 w 290"/>
              <a:gd name="T31" fmla="*/ 1120002854 h 290"/>
              <a:gd name="T32" fmla="*/ 903723215 w 290"/>
              <a:gd name="T33" fmla="*/ 903726766 h 290"/>
              <a:gd name="T34" fmla="*/ 1119998923 w 290"/>
              <a:gd name="T35" fmla="*/ 784001801 h 290"/>
              <a:gd name="T36" fmla="*/ 1035032905 w 290"/>
              <a:gd name="T37" fmla="*/ 699035634 h 2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14" name="矩形 6"/>
          <p:cNvSpPr>
            <a:spLocks noChangeArrowheads="1"/>
          </p:cNvSpPr>
          <p:nvPr/>
        </p:nvSpPr>
        <p:spPr bwMode="auto">
          <a:xfrm>
            <a:off x="1001712" y="3386137"/>
            <a:ext cx="3556000" cy="101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当我们在用户登录界面点击了那个标记按钮之后，我们就进入了管理员的登录界面，这也是我们组的李可同学设计的，是一个较为新颖且实用的创意。</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415" name="TextBox 13"/>
          <p:cNvSpPr txBox="1">
            <a:spLocks noChangeArrowheads="1"/>
          </p:cNvSpPr>
          <p:nvPr/>
        </p:nvSpPr>
        <p:spPr bwMode="auto">
          <a:xfrm>
            <a:off x="1019174" y="2955925"/>
            <a:ext cx="27527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dirty="0">
                <a:solidFill>
                  <a:srgbClr val="767171"/>
                </a:solidFill>
                <a:latin typeface="Arial" panose="020B0604020202020204" pitchFamily="34" charset="0"/>
                <a:cs typeface="Arial" panose="020B0604020202020204" pitchFamily="34" charset="0"/>
              </a:rPr>
              <a:t>管理员登录界面</a:t>
            </a:r>
          </a:p>
        </p:txBody>
      </p:sp>
      <p:sp>
        <p:nvSpPr>
          <p:cNvPr id="17417" name="文本框 9"/>
          <p:cNvSpPr txBox="1">
            <a:spLocks noChangeArrowheads="1"/>
          </p:cNvSpPr>
          <p:nvPr/>
        </p:nvSpPr>
        <p:spPr bwMode="auto">
          <a:xfrm>
            <a:off x="1917700" y="539750"/>
            <a:ext cx="18117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管理员登录界面</a:t>
            </a:r>
          </a:p>
        </p:txBody>
      </p:sp>
    </p:spTree>
    <p:extLst>
      <p:ext uri="{BB962C8B-B14F-4D97-AF65-F5344CB8AC3E}">
        <p14:creationId xmlns:p14="http://schemas.microsoft.com/office/powerpoint/2010/main" val="3594222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88A6A32A-AE3A-4346-B6CD-01126FA0A3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535"/>
          <a:stretch/>
        </p:blipFill>
        <p:spPr>
          <a:xfrm>
            <a:off x="3252246" y="1975718"/>
            <a:ext cx="5989163" cy="2906564"/>
          </a:xfrm>
          <a:prstGeom prst="rect">
            <a:avLst/>
          </a:prstGeom>
        </p:spPr>
      </p:pic>
      <p:sp>
        <p:nvSpPr>
          <p:cNvPr id="12" name="文本框 9">
            <a:extLst>
              <a:ext uri="{FF2B5EF4-FFF2-40B4-BE49-F238E27FC236}">
                <a16:creationId xmlns:a16="http://schemas.microsoft.com/office/drawing/2014/main" id="{7AF679E0-A18C-4995-88DA-449E34524409}"/>
              </a:ext>
            </a:extLst>
          </p:cNvPr>
          <p:cNvSpPr txBox="1">
            <a:spLocks noChangeArrowheads="1"/>
          </p:cNvSpPr>
          <p:nvPr/>
        </p:nvSpPr>
        <p:spPr bwMode="auto">
          <a:xfrm>
            <a:off x="5538796" y="117134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67171"/>
                </a:solidFill>
                <a:latin typeface="Arial" panose="020B0604020202020204" pitchFamily="34" charset="0"/>
                <a:cs typeface="Arial" panose="020B0604020202020204" pitchFamily="34" charset="0"/>
              </a:rPr>
              <a:t>修改密码</a:t>
            </a:r>
          </a:p>
        </p:txBody>
      </p:sp>
    </p:spTree>
    <p:extLst>
      <p:ext uri="{BB962C8B-B14F-4D97-AF65-F5344CB8AC3E}">
        <p14:creationId xmlns:p14="http://schemas.microsoft.com/office/powerpoint/2010/main" val="2590228903"/>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535</Words>
  <Application>Microsoft Office PowerPoint</Application>
  <PresentationFormat>宽屏</PresentationFormat>
  <Paragraphs>68</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12</vt:i4>
      </vt:variant>
      <vt:variant>
        <vt:lpstr>幻灯片标题</vt:lpstr>
      </vt:variant>
      <vt:variant>
        <vt:i4>19</vt:i4>
      </vt:variant>
    </vt:vector>
  </HeadingPairs>
  <TitlesOfParts>
    <vt:vector size="38" baseType="lpstr">
      <vt:lpstr>方正姚体</vt:lpstr>
      <vt:lpstr>仿宋</vt:lpstr>
      <vt:lpstr>华文宋体</vt:lpstr>
      <vt:lpstr>微软雅黑</vt:lpstr>
      <vt:lpstr>Arial</vt:lpstr>
      <vt:lpstr>Calibri</vt:lpstr>
      <vt:lpstr>Calibri Light</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songyuanbingdian@126.com</cp:lastModifiedBy>
  <cp:revision>95</cp:revision>
  <dcterms:created xsi:type="dcterms:W3CDTF">2015-07-30T01:13:00Z</dcterms:created>
  <dcterms:modified xsi:type="dcterms:W3CDTF">2019-12-29T06:40:02Z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